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36" r:id="rId5"/>
    <p:sldMasterId id="2147483737" r:id="rId6"/>
    <p:sldMasterId id="2147483738" r:id="rId7"/>
    <p:sldMasterId id="2147483739" r:id="rId8"/>
    <p:sldMasterId id="2147483740" r:id="rId9"/>
    <p:sldMasterId id="2147483741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</p:sldIdLst>
  <p:sldSz cy="10287000" cx="18288000"/>
  <p:notesSz cx="6858000" cy="9144000"/>
  <p:embeddedFontLst>
    <p:embeddedFont>
      <p:font typeface="Proxima Nova"/>
      <p:regular r:id="rId28"/>
      <p:bold r:id="rId29"/>
      <p:italic r:id="rId30"/>
      <p:boldItalic r:id="rId31"/>
    </p:embeddedFont>
    <p:embeddedFont>
      <p:font typeface="Baloo 2 ExtraBold"/>
      <p:bold r:id="rId32"/>
    </p:embeddedFont>
    <p:embeddedFont>
      <p:font typeface="Fira Sans Extra Condensed SemiBold"/>
      <p:regular r:id="rId33"/>
      <p:bold r:id="rId34"/>
      <p:italic r:id="rId35"/>
      <p:boldItalic r:id="rId36"/>
    </p:embeddedFont>
    <p:embeddedFont>
      <p:font typeface="Lekton"/>
      <p:regular r:id="rId37"/>
      <p:bold r:id="rId38"/>
      <p:italic r:id="rId39"/>
    </p:embeddedFont>
    <p:embeddedFont>
      <p:font typeface="Roboto"/>
      <p:regular r:id="rId40"/>
      <p:bold r:id="rId41"/>
      <p:italic r:id="rId42"/>
      <p:boldItalic r:id="rId43"/>
    </p:embeddedFont>
    <p:embeddedFont>
      <p:font typeface="PT Sans Narrow"/>
      <p:regular r:id="rId44"/>
      <p:bold r:id="rId45"/>
    </p:embeddedFont>
    <p:embeddedFont>
      <p:font typeface="Fira Sans Condensed"/>
      <p:regular r:id="rId46"/>
      <p:bold r:id="rId47"/>
      <p:italic r:id="rId48"/>
      <p:boldItalic r:id="rId49"/>
    </p:embeddedFont>
    <p:embeddedFont>
      <p:font typeface="Chelsea Market"/>
      <p:regular r:id="rId50"/>
    </p:embeddedFont>
    <p:embeddedFont>
      <p:font typeface="Fira Sans Condensed SemiBold"/>
      <p:regular r:id="rId51"/>
      <p:bold r:id="rId52"/>
      <p:italic r:id="rId53"/>
      <p:boldItalic r:id="rId54"/>
    </p:embeddedFont>
    <p:embeddedFont>
      <p:font typeface="Rubik"/>
      <p:regular r:id="rId55"/>
      <p:bold r:id="rId56"/>
      <p:italic r:id="rId57"/>
      <p:boldItalic r:id="rId58"/>
    </p:embeddedFont>
    <p:embeddedFont>
      <p:font typeface="Helvetica Neue Light"/>
      <p:regular r:id="rId59"/>
      <p:bold r:id="rId60"/>
      <p:italic r:id="rId61"/>
      <p:boldItalic r:id="rId62"/>
    </p:embeddedFont>
    <p:embeddedFont>
      <p:font typeface="Open Sans"/>
      <p:regular r:id="rId63"/>
      <p:bold r:id="rId64"/>
      <p:italic r:id="rId65"/>
      <p:boldItalic r:id="rId6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A1B5B90-37CA-4862-8CB4-054640E0CD17}">
  <a:tblStyle styleId="{5A1B5B90-37CA-4862-8CB4-054640E0CD17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-regular.fntdata"/><Relationship Id="rId42" Type="http://schemas.openxmlformats.org/officeDocument/2006/relationships/font" Target="fonts/Roboto-italic.fntdata"/><Relationship Id="rId41" Type="http://schemas.openxmlformats.org/officeDocument/2006/relationships/font" Target="fonts/Roboto-bold.fntdata"/><Relationship Id="rId44" Type="http://schemas.openxmlformats.org/officeDocument/2006/relationships/font" Target="fonts/PTSansNarrow-regular.fntdata"/><Relationship Id="rId43" Type="http://schemas.openxmlformats.org/officeDocument/2006/relationships/font" Target="fonts/Roboto-boldItalic.fntdata"/><Relationship Id="rId46" Type="http://schemas.openxmlformats.org/officeDocument/2006/relationships/font" Target="fonts/FiraSansCondensed-regular.fntdata"/><Relationship Id="rId45" Type="http://schemas.openxmlformats.org/officeDocument/2006/relationships/font" Target="fonts/PTSansNarrow-bold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48" Type="http://schemas.openxmlformats.org/officeDocument/2006/relationships/font" Target="fonts/FiraSansCondensed-italic.fntdata"/><Relationship Id="rId47" Type="http://schemas.openxmlformats.org/officeDocument/2006/relationships/font" Target="fonts/FiraSansCondensed-bold.fntdata"/><Relationship Id="rId49" Type="http://schemas.openxmlformats.org/officeDocument/2006/relationships/font" Target="fonts/FiraSansCondensed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font" Target="fonts/ProximaNova-boldItalic.fntdata"/><Relationship Id="rId30" Type="http://schemas.openxmlformats.org/officeDocument/2006/relationships/font" Target="fonts/ProximaNova-italic.fntdata"/><Relationship Id="rId33" Type="http://schemas.openxmlformats.org/officeDocument/2006/relationships/font" Target="fonts/FiraSansExtraCondensedSemiBold-regular.fntdata"/><Relationship Id="rId32" Type="http://schemas.openxmlformats.org/officeDocument/2006/relationships/font" Target="fonts/Baloo2ExtraBold-bold.fntdata"/><Relationship Id="rId35" Type="http://schemas.openxmlformats.org/officeDocument/2006/relationships/font" Target="fonts/FiraSansExtraCondensedSemiBold-italic.fntdata"/><Relationship Id="rId34" Type="http://schemas.openxmlformats.org/officeDocument/2006/relationships/font" Target="fonts/FiraSansExtraCondensedSemiBold-bold.fntdata"/><Relationship Id="rId37" Type="http://schemas.openxmlformats.org/officeDocument/2006/relationships/font" Target="fonts/Lekton-regular.fntdata"/><Relationship Id="rId36" Type="http://schemas.openxmlformats.org/officeDocument/2006/relationships/font" Target="fonts/FiraSansExtraCondensedSemiBold-boldItalic.fntdata"/><Relationship Id="rId39" Type="http://schemas.openxmlformats.org/officeDocument/2006/relationships/font" Target="fonts/Lekton-italic.fntdata"/><Relationship Id="rId38" Type="http://schemas.openxmlformats.org/officeDocument/2006/relationships/font" Target="fonts/Lekton-bold.fntdata"/><Relationship Id="rId62" Type="http://schemas.openxmlformats.org/officeDocument/2006/relationships/font" Target="fonts/HelveticaNeueLight-boldItalic.fntdata"/><Relationship Id="rId61" Type="http://schemas.openxmlformats.org/officeDocument/2006/relationships/font" Target="fonts/HelveticaNeueLight-italic.fntdata"/><Relationship Id="rId20" Type="http://schemas.openxmlformats.org/officeDocument/2006/relationships/slide" Target="slides/slide9.xml"/><Relationship Id="rId64" Type="http://schemas.openxmlformats.org/officeDocument/2006/relationships/font" Target="fonts/OpenSans-bold.fntdata"/><Relationship Id="rId63" Type="http://schemas.openxmlformats.org/officeDocument/2006/relationships/font" Target="fonts/OpenSans-regular.fntdata"/><Relationship Id="rId22" Type="http://schemas.openxmlformats.org/officeDocument/2006/relationships/slide" Target="slides/slide11.xml"/><Relationship Id="rId66" Type="http://schemas.openxmlformats.org/officeDocument/2006/relationships/font" Target="fonts/OpenSans-boldItalic.fntdata"/><Relationship Id="rId21" Type="http://schemas.openxmlformats.org/officeDocument/2006/relationships/slide" Target="slides/slide10.xml"/><Relationship Id="rId65" Type="http://schemas.openxmlformats.org/officeDocument/2006/relationships/font" Target="fonts/OpenSans-italic.fntdata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60" Type="http://schemas.openxmlformats.org/officeDocument/2006/relationships/font" Target="fonts/HelveticaNeueLight-bold.fntdata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8" Type="http://schemas.openxmlformats.org/officeDocument/2006/relationships/font" Target="fonts/ProximaNova-regular.fntdata"/><Relationship Id="rId27" Type="http://schemas.openxmlformats.org/officeDocument/2006/relationships/slide" Target="slides/slide16.xml"/><Relationship Id="rId29" Type="http://schemas.openxmlformats.org/officeDocument/2006/relationships/font" Target="fonts/ProximaNova-bold.fntdata"/><Relationship Id="rId51" Type="http://schemas.openxmlformats.org/officeDocument/2006/relationships/font" Target="fonts/FiraSansCondensedSemiBold-regular.fntdata"/><Relationship Id="rId50" Type="http://schemas.openxmlformats.org/officeDocument/2006/relationships/font" Target="fonts/ChelseaMarket-regular.fntdata"/><Relationship Id="rId53" Type="http://schemas.openxmlformats.org/officeDocument/2006/relationships/font" Target="fonts/FiraSansCondensedSemiBold-italic.fntdata"/><Relationship Id="rId52" Type="http://schemas.openxmlformats.org/officeDocument/2006/relationships/font" Target="fonts/FiraSansCondensedSemiBold-bold.fntdata"/><Relationship Id="rId11" Type="http://schemas.openxmlformats.org/officeDocument/2006/relationships/notesMaster" Target="notesMasters/notesMaster1.xml"/><Relationship Id="rId55" Type="http://schemas.openxmlformats.org/officeDocument/2006/relationships/font" Target="fonts/Rubik-regular.fntdata"/><Relationship Id="rId10" Type="http://schemas.openxmlformats.org/officeDocument/2006/relationships/slideMaster" Target="slideMasters/slideMaster6.xml"/><Relationship Id="rId54" Type="http://schemas.openxmlformats.org/officeDocument/2006/relationships/font" Target="fonts/FiraSansCondensedSemiBold-boldItalic.fntdata"/><Relationship Id="rId13" Type="http://schemas.openxmlformats.org/officeDocument/2006/relationships/slide" Target="slides/slide2.xml"/><Relationship Id="rId57" Type="http://schemas.openxmlformats.org/officeDocument/2006/relationships/font" Target="fonts/Rubik-italic.fntdata"/><Relationship Id="rId12" Type="http://schemas.openxmlformats.org/officeDocument/2006/relationships/slide" Target="slides/slide1.xml"/><Relationship Id="rId56" Type="http://schemas.openxmlformats.org/officeDocument/2006/relationships/font" Target="fonts/Rubik-bold.fntdata"/><Relationship Id="rId15" Type="http://schemas.openxmlformats.org/officeDocument/2006/relationships/slide" Target="slides/slide4.xml"/><Relationship Id="rId59" Type="http://schemas.openxmlformats.org/officeDocument/2006/relationships/font" Target="fonts/HelveticaNeueLight-regular.fntdata"/><Relationship Id="rId14" Type="http://schemas.openxmlformats.org/officeDocument/2006/relationships/slide" Target="slides/slide3.xml"/><Relationship Id="rId58" Type="http://schemas.openxmlformats.org/officeDocument/2006/relationships/font" Target="fonts/Rubik-boldItalic.fntdata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1f4e010a1a1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34" name="Google Shape;634;g1f4e010a1a1_0_1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2e9cd257648_0_4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7" name="Google Shape;717;g2e9cd257648_0_4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2784bdd5386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4" name="Google Shape;724;g2784bdd5386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g2e9cd257648_0_5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2" name="Google Shape;732;g2e9cd257648_0_5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3535a47af96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39" name="Google Shape;739;g3535a47af96_0_14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3535a47af96_0_2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6" name="Google Shape;746;g3535a47af96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3535a47af96_0_3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1" name="Google Shape;761;g3535a47af96_0_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g3535a47af96_0_4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7" name="Google Shape;767;g3535a47af96_0_4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43" name="Google Shape;643;p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3535a47af96_0_8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4" name="Google Shape;654;g3535a47af96_0_8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2e9807cd812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0" name="Google Shape;660;g2e9807cd812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2e9cd257648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6" name="Google Shape;666;g2e9cd257648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3535a47af9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3" name="Google Shape;683;g3535a47af9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g2784bdd5386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6" name="Google Shape;696;g2784bdd5386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2e9cd257648_0_4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2" name="Google Shape;702;g2e9cd257648_0_4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2784bdd5386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1" name="Google Shape;711;g2784bdd5386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 txBox="1"/>
          <p:nvPr>
            <p:ph type="title"/>
          </p:nvPr>
        </p:nvSpPr>
        <p:spPr>
          <a:xfrm>
            <a:off x="914400" y="822950"/>
            <a:ext cx="16477800" cy="11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9pPr>
          </a:lstStyle>
          <a:p/>
        </p:txBody>
      </p:sp>
      <p:sp>
        <p:nvSpPr>
          <p:cNvPr id="89" name="Google Shape;89;p15"/>
          <p:cNvSpPr txBox="1"/>
          <p:nvPr>
            <p:ph idx="1" type="body"/>
          </p:nvPr>
        </p:nvSpPr>
        <p:spPr>
          <a:xfrm>
            <a:off x="914400" y="2160550"/>
            <a:ext cx="16477800" cy="73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406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●"/>
              <a:defRPr sz="2100">
                <a:solidFill>
                  <a:srgbClr val="434343"/>
                </a:solidFill>
              </a:defRPr>
            </a:lvl1pPr>
            <a:lvl2pPr indent="-3810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Char char="○"/>
              <a:defRPr>
                <a:solidFill>
                  <a:srgbClr val="434343"/>
                </a:solidFill>
              </a:defRPr>
            </a:lvl2pPr>
            <a:lvl3pPr indent="-3810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Char char="■"/>
              <a:defRPr>
                <a:solidFill>
                  <a:srgbClr val="434343"/>
                </a:solidFill>
              </a:defRPr>
            </a:lvl3pPr>
            <a:lvl4pPr indent="-3810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Char char="●"/>
              <a:defRPr>
                <a:solidFill>
                  <a:srgbClr val="434343"/>
                </a:solidFill>
              </a:defRPr>
            </a:lvl4pPr>
            <a:lvl5pPr indent="-3810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Char char="○"/>
              <a:defRPr>
                <a:solidFill>
                  <a:srgbClr val="434343"/>
                </a:solidFill>
              </a:defRPr>
            </a:lvl5pPr>
            <a:lvl6pPr indent="-3810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Char char="■"/>
              <a:defRPr>
                <a:solidFill>
                  <a:srgbClr val="434343"/>
                </a:solidFill>
              </a:defRPr>
            </a:lvl6pPr>
            <a:lvl7pPr indent="-3810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Char char="●"/>
              <a:defRPr>
                <a:solidFill>
                  <a:srgbClr val="434343"/>
                </a:solidFill>
              </a:defRPr>
            </a:lvl7pPr>
            <a:lvl8pPr indent="-3810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Char char="○"/>
              <a:defRPr>
                <a:solidFill>
                  <a:srgbClr val="434343"/>
                </a:solidFill>
              </a:defRPr>
            </a:lvl8pPr>
            <a:lvl9pPr indent="-3810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Clr>
                <a:srgbClr val="434343"/>
              </a:buClr>
              <a:buSzPts val="2400"/>
              <a:buChar char="■"/>
              <a:defRPr>
                <a:solidFill>
                  <a:srgbClr val="434343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6"/>
          <p:cNvSpPr txBox="1"/>
          <p:nvPr>
            <p:ph idx="1" type="subTitle"/>
          </p:nvPr>
        </p:nvSpPr>
        <p:spPr>
          <a:xfrm rot="-546">
            <a:off x="914400" y="6635527"/>
            <a:ext cx="7553400" cy="8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92" name="Google Shape;92;p16"/>
          <p:cNvSpPr txBox="1"/>
          <p:nvPr>
            <p:ph type="ctrTitle"/>
          </p:nvPr>
        </p:nvSpPr>
        <p:spPr>
          <a:xfrm>
            <a:off x="914400" y="2798250"/>
            <a:ext cx="7553400" cy="398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None/>
              <a:defRPr b="0" sz="10000">
                <a:solidFill>
                  <a:srgbClr val="191919"/>
                </a:solidFill>
                <a:latin typeface="Fira Sans Condensed SemiBold"/>
                <a:ea typeface="Fira Sans Condensed SemiBold"/>
                <a:cs typeface="Fira Sans Condensed SemiBold"/>
                <a:sym typeface="Fira Sans Condensed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None/>
              <a:defRPr sz="104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None/>
              <a:defRPr sz="104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None/>
              <a:defRPr sz="104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None/>
              <a:defRPr sz="104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None/>
              <a:defRPr sz="104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None/>
              <a:defRPr sz="104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None/>
              <a:defRPr sz="104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None/>
              <a:defRPr sz="10400">
                <a:solidFill>
                  <a:srgbClr val="191919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>
            <p:ph type="title"/>
          </p:nvPr>
        </p:nvSpPr>
        <p:spPr>
          <a:xfrm>
            <a:off x="4783800" y="4824850"/>
            <a:ext cx="87204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8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95" name="Google Shape;95;p17"/>
          <p:cNvSpPr txBox="1"/>
          <p:nvPr>
            <p:ph idx="2" type="title"/>
          </p:nvPr>
        </p:nvSpPr>
        <p:spPr>
          <a:xfrm>
            <a:off x="7593703" y="2107570"/>
            <a:ext cx="3100200" cy="24474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96" name="Google Shape;96;p17"/>
          <p:cNvSpPr txBox="1"/>
          <p:nvPr>
            <p:ph idx="1" type="subTitle"/>
          </p:nvPr>
        </p:nvSpPr>
        <p:spPr>
          <a:xfrm rot="462">
            <a:off x="6910951" y="6910600"/>
            <a:ext cx="4466400" cy="12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8"/>
          <p:cNvSpPr txBox="1"/>
          <p:nvPr>
            <p:ph idx="1" type="subTitle"/>
          </p:nvPr>
        </p:nvSpPr>
        <p:spPr>
          <a:xfrm>
            <a:off x="2581550" y="5977400"/>
            <a:ext cx="5815200" cy="11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9pPr>
          </a:lstStyle>
          <a:p/>
        </p:txBody>
      </p:sp>
      <p:sp>
        <p:nvSpPr>
          <p:cNvPr id="99" name="Google Shape;99;p18"/>
          <p:cNvSpPr txBox="1"/>
          <p:nvPr>
            <p:ph idx="2" type="subTitle"/>
          </p:nvPr>
        </p:nvSpPr>
        <p:spPr>
          <a:xfrm>
            <a:off x="9891300" y="5977400"/>
            <a:ext cx="5815200" cy="11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4000"/>
              <a:buFont typeface="Fira Sans Condensed"/>
              <a:buNone/>
              <a:defRPr b="1" sz="4000">
                <a:latin typeface="Fira Sans Condensed"/>
                <a:ea typeface="Fira Sans Condensed"/>
                <a:cs typeface="Fira Sans Condensed"/>
                <a:sym typeface="Fira Sans Condensed"/>
              </a:defRPr>
            </a:lvl9pPr>
          </a:lstStyle>
          <a:p/>
        </p:txBody>
      </p:sp>
      <p:sp>
        <p:nvSpPr>
          <p:cNvPr id="100" name="Google Shape;100;p18"/>
          <p:cNvSpPr txBox="1"/>
          <p:nvPr>
            <p:ph idx="3" type="subTitle"/>
          </p:nvPr>
        </p:nvSpPr>
        <p:spPr>
          <a:xfrm>
            <a:off x="2581525" y="7218050"/>
            <a:ext cx="5815200" cy="14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400"/>
              <a:buNone/>
              <a:defRPr/>
            </a:lvl9pPr>
          </a:lstStyle>
          <a:p/>
        </p:txBody>
      </p:sp>
      <p:sp>
        <p:nvSpPr>
          <p:cNvPr id="101" name="Google Shape;101;p18"/>
          <p:cNvSpPr txBox="1"/>
          <p:nvPr>
            <p:ph idx="4" type="subTitle"/>
          </p:nvPr>
        </p:nvSpPr>
        <p:spPr>
          <a:xfrm>
            <a:off x="9891275" y="7218050"/>
            <a:ext cx="5815200" cy="14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400"/>
              <a:buNone/>
              <a:defRPr/>
            </a:lvl9pPr>
          </a:lstStyle>
          <a:p/>
        </p:txBody>
      </p:sp>
      <p:sp>
        <p:nvSpPr>
          <p:cNvPr id="102" name="Google Shape;102;p18"/>
          <p:cNvSpPr txBox="1"/>
          <p:nvPr>
            <p:ph type="title"/>
          </p:nvPr>
        </p:nvSpPr>
        <p:spPr>
          <a:xfrm>
            <a:off x="914400" y="822950"/>
            <a:ext cx="16477800" cy="11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914400" y="822950"/>
            <a:ext cx="16477800" cy="11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914400" y="822950"/>
            <a:ext cx="16477800" cy="11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9pPr>
          </a:lstStyle>
          <a:p/>
        </p:txBody>
      </p:sp>
      <p:sp>
        <p:nvSpPr>
          <p:cNvPr id="107" name="Google Shape;107;p20"/>
          <p:cNvSpPr txBox="1"/>
          <p:nvPr>
            <p:ph idx="1" type="subTitle"/>
          </p:nvPr>
        </p:nvSpPr>
        <p:spPr>
          <a:xfrm rot="-355">
            <a:off x="2648170" y="4998814"/>
            <a:ext cx="5815200" cy="21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578400" y="1838400"/>
            <a:ext cx="11131200" cy="272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19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623400" y="585700"/>
            <a:ext cx="17041200" cy="160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>
            <a:off x="623400" y="2457350"/>
            <a:ext cx="17041200" cy="66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Char char="•"/>
              <a:defRPr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–"/>
              <a:defRPr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2"/>
          <p:cNvSpPr txBox="1"/>
          <p:nvPr>
            <p:ph type="title"/>
          </p:nvPr>
        </p:nvSpPr>
        <p:spPr>
          <a:xfrm>
            <a:off x="2263700" y="2589500"/>
            <a:ext cx="8325600" cy="23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112" name="Google Shape;112;p22"/>
          <p:cNvSpPr txBox="1"/>
          <p:nvPr>
            <p:ph idx="1" type="subTitle"/>
          </p:nvPr>
        </p:nvSpPr>
        <p:spPr>
          <a:xfrm>
            <a:off x="2885200" y="5179850"/>
            <a:ext cx="7082400" cy="25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noFill/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5094300" y="3306500"/>
            <a:ext cx="8099400" cy="16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7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4"/>
          <p:cNvSpPr txBox="1"/>
          <p:nvPr>
            <p:ph hasCustomPrompt="1" type="title"/>
          </p:nvPr>
        </p:nvSpPr>
        <p:spPr>
          <a:xfrm rot="350">
            <a:off x="3250442" y="3388955"/>
            <a:ext cx="11787000" cy="3022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9pPr>
          </a:lstStyle>
          <a:p>
            <a:r>
              <a:t>xx%</a:t>
            </a:r>
          </a:p>
        </p:txBody>
      </p:sp>
      <p:sp>
        <p:nvSpPr>
          <p:cNvPr id="117" name="Google Shape;117;p24"/>
          <p:cNvSpPr txBox="1"/>
          <p:nvPr>
            <p:ph idx="1" type="subTitle"/>
          </p:nvPr>
        </p:nvSpPr>
        <p:spPr>
          <a:xfrm>
            <a:off x="4916550" y="6352225"/>
            <a:ext cx="8454600" cy="8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noFill/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1">
  <p:cSld name="TITLE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6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121" name="Google Shape;121;p26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22" name="Google Shape;122;p26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TITLE_AND_BODY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7"/>
          <p:cNvSpPr txBox="1"/>
          <p:nvPr>
            <p:ph idx="12" type="sldNum"/>
          </p:nvPr>
        </p:nvSpPr>
        <p:spPr>
          <a:xfrm>
            <a:off x="8899993" y="9804797"/>
            <a:ext cx="4782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65500" lIns="65500" spcFirstLastPara="1" rIns="65500" wrap="square" tIns="655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2">
  <p:cSld name="TITLE_AND_BODY_2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8"/>
          <p:cNvSpPr txBox="1"/>
          <p:nvPr>
            <p:ph idx="12" type="sldNum"/>
          </p:nvPr>
        </p:nvSpPr>
        <p:spPr>
          <a:xfrm>
            <a:off x="8899993" y="9804797"/>
            <a:ext cx="4782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65500" lIns="65500" spcFirstLastPara="1" rIns="65500" wrap="square" tIns="655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3">
  <p:cSld name="TITLE_AND_BODY_3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9"/>
          <p:cNvSpPr txBox="1"/>
          <p:nvPr>
            <p:ph idx="12" type="sldNum"/>
          </p:nvPr>
        </p:nvSpPr>
        <p:spPr>
          <a:xfrm>
            <a:off x="8899993" y="9804797"/>
            <a:ext cx="478200" cy="4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65500" lIns="65500" spcFirstLastPara="1" rIns="65500" wrap="square" tIns="655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 Light"/>
              <a:buNone/>
              <a:defRPr b="0" i="0" sz="20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2">
  <p:cSld name="TITLE_2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0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131" name="Google Shape;131;p30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32" name="Google Shape;132;p30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3">
  <p:cSld name="TITLE_3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135" name="Google Shape;135;p31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36" name="Google Shape;136;p31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4">
  <p:cSld name="TITLE_4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2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139" name="Google Shape;139;p32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40" name="Google Shape;140;p32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5">
  <p:cSld name="TITLE_5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3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143" name="Google Shape;143;p33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44" name="Google Shape;144;p3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6">
  <p:cSld name="TITLE_6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4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147" name="Google Shape;147;p34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48" name="Google Shape;148;p34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7">
  <p:cSld name="TITLE_7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5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151" name="Google Shape;151;p35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52" name="Google Shape;152;p35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8">
  <p:cSld name="TITLE_8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6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155" name="Google Shape;155;p36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56" name="Google Shape;156;p36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ítulo 1">
  <p:cSld name="TITLE_ONLY_1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Google Shape;158;p37"/>
          <p:cNvGrpSpPr/>
          <p:nvPr/>
        </p:nvGrpSpPr>
        <p:grpSpPr>
          <a:xfrm>
            <a:off x="0" y="-76200"/>
            <a:ext cx="18288000" cy="10439400"/>
            <a:chOff x="-43" y="-32400"/>
            <a:chExt cx="9144000" cy="5219700"/>
          </a:xfrm>
        </p:grpSpPr>
        <p:grpSp>
          <p:nvGrpSpPr>
            <p:cNvPr id="159" name="Google Shape;159;p37"/>
            <p:cNvGrpSpPr/>
            <p:nvPr/>
          </p:nvGrpSpPr>
          <p:grpSpPr>
            <a:xfrm>
              <a:off x="-43" y="-32400"/>
              <a:ext cx="9144000" cy="5219700"/>
              <a:chOff x="-43" y="-76200"/>
              <a:chExt cx="9144000" cy="5219700"/>
            </a:xfrm>
          </p:grpSpPr>
          <p:cxnSp>
            <p:nvCxnSpPr>
              <p:cNvPr id="160" name="Google Shape;160;p37"/>
              <p:cNvCxnSpPr/>
              <p:nvPr/>
            </p:nvCxnSpPr>
            <p:spPr>
              <a:xfrm>
                <a:off x="36594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1" name="Google Shape;161;p37"/>
              <p:cNvCxnSpPr/>
              <p:nvPr/>
            </p:nvCxnSpPr>
            <p:spPr>
              <a:xfrm>
                <a:off x="96655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2" name="Google Shape;162;p37"/>
              <p:cNvCxnSpPr/>
              <p:nvPr/>
            </p:nvCxnSpPr>
            <p:spPr>
              <a:xfrm>
                <a:off x="156715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3" name="Google Shape;163;p37"/>
              <p:cNvCxnSpPr/>
              <p:nvPr/>
            </p:nvCxnSpPr>
            <p:spPr>
              <a:xfrm>
                <a:off x="216776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4" name="Google Shape;164;p37"/>
              <p:cNvCxnSpPr/>
              <p:nvPr/>
            </p:nvCxnSpPr>
            <p:spPr>
              <a:xfrm>
                <a:off x="276837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5" name="Google Shape;165;p37"/>
              <p:cNvCxnSpPr/>
              <p:nvPr/>
            </p:nvCxnSpPr>
            <p:spPr>
              <a:xfrm>
                <a:off x="336897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6" name="Google Shape;166;p37"/>
              <p:cNvCxnSpPr/>
              <p:nvPr/>
            </p:nvCxnSpPr>
            <p:spPr>
              <a:xfrm>
                <a:off x="3969585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7" name="Google Shape;167;p37"/>
              <p:cNvCxnSpPr/>
              <p:nvPr/>
            </p:nvCxnSpPr>
            <p:spPr>
              <a:xfrm>
                <a:off x="4570192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8" name="Google Shape;168;p37"/>
              <p:cNvCxnSpPr/>
              <p:nvPr/>
            </p:nvCxnSpPr>
            <p:spPr>
              <a:xfrm>
                <a:off x="5170799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69" name="Google Shape;169;p37"/>
              <p:cNvCxnSpPr/>
              <p:nvPr/>
            </p:nvCxnSpPr>
            <p:spPr>
              <a:xfrm>
                <a:off x="577140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0" name="Google Shape;170;p37"/>
              <p:cNvCxnSpPr/>
              <p:nvPr/>
            </p:nvCxnSpPr>
            <p:spPr>
              <a:xfrm>
                <a:off x="637201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1" name="Google Shape;171;p37"/>
              <p:cNvCxnSpPr/>
              <p:nvPr/>
            </p:nvCxnSpPr>
            <p:spPr>
              <a:xfrm>
                <a:off x="697262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2" name="Google Shape;172;p37"/>
              <p:cNvCxnSpPr/>
              <p:nvPr/>
            </p:nvCxnSpPr>
            <p:spPr>
              <a:xfrm>
                <a:off x="757322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3" name="Google Shape;173;p37"/>
              <p:cNvCxnSpPr/>
              <p:nvPr/>
            </p:nvCxnSpPr>
            <p:spPr>
              <a:xfrm>
                <a:off x="817383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4" name="Google Shape;174;p37"/>
              <p:cNvCxnSpPr/>
              <p:nvPr/>
            </p:nvCxnSpPr>
            <p:spPr>
              <a:xfrm>
                <a:off x="877444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5" name="Google Shape;175;p37"/>
              <p:cNvCxnSpPr/>
              <p:nvPr/>
            </p:nvCxnSpPr>
            <p:spPr>
              <a:xfrm>
                <a:off x="-43" y="4081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6" name="Google Shape;176;p37"/>
              <p:cNvCxnSpPr/>
              <p:nvPr/>
            </p:nvCxnSpPr>
            <p:spPr>
              <a:xfrm>
                <a:off x="-43" y="10154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7" name="Google Shape;177;p37"/>
              <p:cNvCxnSpPr/>
              <p:nvPr/>
            </p:nvCxnSpPr>
            <p:spPr>
              <a:xfrm>
                <a:off x="-43" y="16227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8" name="Google Shape;178;p37"/>
              <p:cNvCxnSpPr/>
              <p:nvPr/>
            </p:nvCxnSpPr>
            <p:spPr>
              <a:xfrm>
                <a:off x="-43" y="22300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79" name="Google Shape;179;p37"/>
              <p:cNvCxnSpPr/>
              <p:nvPr/>
            </p:nvCxnSpPr>
            <p:spPr>
              <a:xfrm>
                <a:off x="-43" y="28373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0" name="Google Shape;180;p37"/>
              <p:cNvCxnSpPr/>
              <p:nvPr/>
            </p:nvCxnSpPr>
            <p:spPr>
              <a:xfrm>
                <a:off x="-43" y="34446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1" name="Google Shape;181;p37"/>
              <p:cNvCxnSpPr/>
              <p:nvPr/>
            </p:nvCxnSpPr>
            <p:spPr>
              <a:xfrm>
                <a:off x="-43" y="40519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2" name="Google Shape;182;p37"/>
              <p:cNvCxnSpPr/>
              <p:nvPr/>
            </p:nvCxnSpPr>
            <p:spPr>
              <a:xfrm>
                <a:off x="-43" y="46592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183" name="Google Shape;183;p37"/>
            <p:cNvSpPr/>
            <p:nvPr/>
          </p:nvSpPr>
          <p:spPr>
            <a:xfrm>
              <a:off x="715975" y="322725"/>
              <a:ext cx="7708500" cy="45093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4" name="Google Shape;184;p37"/>
          <p:cNvSpPr txBox="1"/>
          <p:nvPr>
            <p:ph type="ctrTitle"/>
          </p:nvPr>
        </p:nvSpPr>
        <p:spPr>
          <a:xfrm>
            <a:off x="1426500" y="667514"/>
            <a:ext cx="15435000" cy="11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ítulo 2">
  <p:cSld name="TITLE_ONLY_2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oogle Shape;186;p38"/>
          <p:cNvGrpSpPr/>
          <p:nvPr/>
        </p:nvGrpSpPr>
        <p:grpSpPr>
          <a:xfrm>
            <a:off x="0" y="-76200"/>
            <a:ext cx="18288000" cy="10439400"/>
            <a:chOff x="-43" y="-32400"/>
            <a:chExt cx="9144000" cy="5219700"/>
          </a:xfrm>
        </p:grpSpPr>
        <p:grpSp>
          <p:nvGrpSpPr>
            <p:cNvPr id="187" name="Google Shape;187;p38"/>
            <p:cNvGrpSpPr/>
            <p:nvPr/>
          </p:nvGrpSpPr>
          <p:grpSpPr>
            <a:xfrm>
              <a:off x="-43" y="-32400"/>
              <a:ext cx="9144000" cy="5219700"/>
              <a:chOff x="-43" y="-76200"/>
              <a:chExt cx="9144000" cy="5219700"/>
            </a:xfrm>
          </p:grpSpPr>
          <p:cxnSp>
            <p:nvCxnSpPr>
              <p:cNvPr id="188" name="Google Shape;188;p38"/>
              <p:cNvCxnSpPr/>
              <p:nvPr/>
            </p:nvCxnSpPr>
            <p:spPr>
              <a:xfrm>
                <a:off x="36594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89" name="Google Shape;189;p38"/>
              <p:cNvCxnSpPr/>
              <p:nvPr/>
            </p:nvCxnSpPr>
            <p:spPr>
              <a:xfrm>
                <a:off x="96655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0" name="Google Shape;190;p38"/>
              <p:cNvCxnSpPr/>
              <p:nvPr/>
            </p:nvCxnSpPr>
            <p:spPr>
              <a:xfrm>
                <a:off x="156715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1" name="Google Shape;191;p38"/>
              <p:cNvCxnSpPr/>
              <p:nvPr/>
            </p:nvCxnSpPr>
            <p:spPr>
              <a:xfrm>
                <a:off x="216776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2" name="Google Shape;192;p38"/>
              <p:cNvCxnSpPr/>
              <p:nvPr/>
            </p:nvCxnSpPr>
            <p:spPr>
              <a:xfrm>
                <a:off x="276837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3" name="Google Shape;193;p38"/>
              <p:cNvCxnSpPr/>
              <p:nvPr/>
            </p:nvCxnSpPr>
            <p:spPr>
              <a:xfrm>
                <a:off x="336897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4" name="Google Shape;194;p38"/>
              <p:cNvCxnSpPr/>
              <p:nvPr/>
            </p:nvCxnSpPr>
            <p:spPr>
              <a:xfrm>
                <a:off x="3969585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5" name="Google Shape;195;p38"/>
              <p:cNvCxnSpPr/>
              <p:nvPr/>
            </p:nvCxnSpPr>
            <p:spPr>
              <a:xfrm>
                <a:off x="4570192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6" name="Google Shape;196;p38"/>
              <p:cNvCxnSpPr/>
              <p:nvPr/>
            </p:nvCxnSpPr>
            <p:spPr>
              <a:xfrm>
                <a:off x="5170799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7" name="Google Shape;197;p38"/>
              <p:cNvCxnSpPr/>
              <p:nvPr/>
            </p:nvCxnSpPr>
            <p:spPr>
              <a:xfrm>
                <a:off x="577140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8" name="Google Shape;198;p38"/>
              <p:cNvCxnSpPr/>
              <p:nvPr/>
            </p:nvCxnSpPr>
            <p:spPr>
              <a:xfrm>
                <a:off x="637201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199" name="Google Shape;199;p38"/>
              <p:cNvCxnSpPr/>
              <p:nvPr/>
            </p:nvCxnSpPr>
            <p:spPr>
              <a:xfrm>
                <a:off x="697262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0" name="Google Shape;200;p38"/>
              <p:cNvCxnSpPr/>
              <p:nvPr/>
            </p:nvCxnSpPr>
            <p:spPr>
              <a:xfrm>
                <a:off x="757322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1" name="Google Shape;201;p38"/>
              <p:cNvCxnSpPr/>
              <p:nvPr/>
            </p:nvCxnSpPr>
            <p:spPr>
              <a:xfrm>
                <a:off x="817383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2" name="Google Shape;202;p38"/>
              <p:cNvCxnSpPr/>
              <p:nvPr/>
            </p:nvCxnSpPr>
            <p:spPr>
              <a:xfrm>
                <a:off x="877444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3" name="Google Shape;203;p38"/>
              <p:cNvCxnSpPr/>
              <p:nvPr/>
            </p:nvCxnSpPr>
            <p:spPr>
              <a:xfrm>
                <a:off x="-43" y="4081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4" name="Google Shape;204;p38"/>
              <p:cNvCxnSpPr/>
              <p:nvPr/>
            </p:nvCxnSpPr>
            <p:spPr>
              <a:xfrm>
                <a:off x="-43" y="10154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5" name="Google Shape;205;p38"/>
              <p:cNvCxnSpPr/>
              <p:nvPr/>
            </p:nvCxnSpPr>
            <p:spPr>
              <a:xfrm>
                <a:off x="-43" y="16227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6" name="Google Shape;206;p38"/>
              <p:cNvCxnSpPr/>
              <p:nvPr/>
            </p:nvCxnSpPr>
            <p:spPr>
              <a:xfrm>
                <a:off x="-43" y="22300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7" name="Google Shape;207;p38"/>
              <p:cNvCxnSpPr/>
              <p:nvPr/>
            </p:nvCxnSpPr>
            <p:spPr>
              <a:xfrm>
                <a:off x="-43" y="28373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8" name="Google Shape;208;p38"/>
              <p:cNvCxnSpPr/>
              <p:nvPr/>
            </p:nvCxnSpPr>
            <p:spPr>
              <a:xfrm>
                <a:off x="-43" y="34446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09" name="Google Shape;209;p38"/>
              <p:cNvCxnSpPr/>
              <p:nvPr/>
            </p:nvCxnSpPr>
            <p:spPr>
              <a:xfrm>
                <a:off x="-43" y="40519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0" name="Google Shape;210;p38"/>
              <p:cNvCxnSpPr/>
              <p:nvPr/>
            </p:nvCxnSpPr>
            <p:spPr>
              <a:xfrm>
                <a:off x="-43" y="46592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211" name="Google Shape;211;p38"/>
            <p:cNvSpPr/>
            <p:nvPr/>
          </p:nvSpPr>
          <p:spPr>
            <a:xfrm>
              <a:off x="715975" y="322725"/>
              <a:ext cx="7708500" cy="45093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2" name="Google Shape;212;p38"/>
          <p:cNvSpPr txBox="1"/>
          <p:nvPr>
            <p:ph type="ctrTitle"/>
          </p:nvPr>
        </p:nvSpPr>
        <p:spPr>
          <a:xfrm>
            <a:off x="1426500" y="667514"/>
            <a:ext cx="15435000" cy="11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cuerpo 1">
  <p:cSld name="TITLE_AND_BODY_4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Google Shape;214;p39"/>
          <p:cNvGrpSpPr/>
          <p:nvPr/>
        </p:nvGrpSpPr>
        <p:grpSpPr>
          <a:xfrm>
            <a:off x="0" y="-76200"/>
            <a:ext cx="18288000" cy="10439400"/>
            <a:chOff x="-43" y="-32400"/>
            <a:chExt cx="9144000" cy="5219700"/>
          </a:xfrm>
        </p:grpSpPr>
        <p:grpSp>
          <p:nvGrpSpPr>
            <p:cNvPr id="215" name="Google Shape;215;p39"/>
            <p:cNvGrpSpPr/>
            <p:nvPr/>
          </p:nvGrpSpPr>
          <p:grpSpPr>
            <a:xfrm>
              <a:off x="-43" y="-32400"/>
              <a:ext cx="9144000" cy="5219700"/>
              <a:chOff x="-43" y="-76200"/>
              <a:chExt cx="9144000" cy="5219700"/>
            </a:xfrm>
          </p:grpSpPr>
          <p:cxnSp>
            <p:nvCxnSpPr>
              <p:cNvPr id="216" name="Google Shape;216;p39"/>
              <p:cNvCxnSpPr/>
              <p:nvPr/>
            </p:nvCxnSpPr>
            <p:spPr>
              <a:xfrm>
                <a:off x="36594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7" name="Google Shape;217;p39"/>
              <p:cNvCxnSpPr/>
              <p:nvPr/>
            </p:nvCxnSpPr>
            <p:spPr>
              <a:xfrm>
                <a:off x="96655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8" name="Google Shape;218;p39"/>
              <p:cNvCxnSpPr/>
              <p:nvPr/>
            </p:nvCxnSpPr>
            <p:spPr>
              <a:xfrm>
                <a:off x="156715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19" name="Google Shape;219;p39"/>
              <p:cNvCxnSpPr/>
              <p:nvPr/>
            </p:nvCxnSpPr>
            <p:spPr>
              <a:xfrm>
                <a:off x="216776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0" name="Google Shape;220;p39"/>
              <p:cNvCxnSpPr/>
              <p:nvPr/>
            </p:nvCxnSpPr>
            <p:spPr>
              <a:xfrm>
                <a:off x="276837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1" name="Google Shape;221;p39"/>
              <p:cNvCxnSpPr/>
              <p:nvPr/>
            </p:nvCxnSpPr>
            <p:spPr>
              <a:xfrm>
                <a:off x="336897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2" name="Google Shape;222;p39"/>
              <p:cNvCxnSpPr/>
              <p:nvPr/>
            </p:nvCxnSpPr>
            <p:spPr>
              <a:xfrm>
                <a:off x="3969585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3" name="Google Shape;223;p39"/>
              <p:cNvCxnSpPr/>
              <p:nvPr/>
            </p:nvCxnSpPr>
            <p:spPr>
              <a:xfrm>
                <a:off x="4570192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4" name="Google Shape;224;p39"/>
              <p:cNvCxnSpPr/>
              <p:nvPr/>
            </p:nvCxnSpPr>
            <p:spPr>
              <a:xfrm>
                <a:off x="5170799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5" name="Google Shape;225;p39"/>
              <p:cNvCxnSpPr/>
              <p:nvPr/>
            </p:nvCxnSpPr>
            <p:spPr>
              <a:xfrm>
                <a:off x="577140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6" name="Google Shape;226;p39"/>
              <p:cNvCxnSpPr/>
              <p:nvPr/>
            </p:nvCxnSpPr>
            <p:spPr>
              <a:xfrm>
                <a:off x="637201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7" name="Google Shape;227;p39"/>
              <p:cNvCxnSpPr/>
              <p:nvPr/>
            </p:nvCxnSpPr>
            <p:spPr>
              <a:xfrm>
                <a:off x="697262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8" name="Google Shape;228;p39"/>
              <p:cNvCxnSpPr/>
              <p:nvPr/>
            </p:nvCxnSpPr>
            <p:spPr>
              <a:xfrm>
                <a:off x="757322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29" name="Google Shape;229;p39"/>
              <p:cNvCxnSpPr/>
              <p:nvPr/>
            </p:nvCxnSpPr>
            <p:spPr>
              <a:xfrm>
                <a:off x="817383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0" name="Google Shape;230;p39"/>
              <p:cNvCxnSpPr/>
              <p:nvPr/>
            </p:nvCxnSpPr>
            <p:spPr>
              <a:xfrm>
                <a:off x="877444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1" name="Google Shape;231;p39"/>
              <p:cNvCxnSpPr/>
              <p:nvPr/>
            </p:nvCxnSpPr>
            <p:spPr>
              <a:xfrm>
                <a:off x="-43" y="4081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2" name="Google Shape;232;p39"/>
              <p:cNvCxnSpPr/>
              <p:nvPr/>
            </p:nvCxnSpPr>
            <p:spPr>
              <a:xfrm>
                <a:off x="-43" y="10154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3" name="Google Shape;233;p39"/>
              <p:cNvCxnSpPr/>
              <p:nvPr/>
            </p:nvCxnSpPr>
            <p:spPr>
              <a:xfrm>
                <a:off x="-43" y="16227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4" name="Google Shape;234;p39"/>
              <p:cNvCxnSpPr/>
              <p:nvPr/>
            </p:nvCxnSpPr>
            <p:spPr>
              <a:xfrm>
                <a:off x="-43" y="22300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5" name="Google Shape;235;p39"/>
              <p:cNvCxnSpPr/>
              <p:nvPr/>
            </p:nvCxnSpPr>
            <p:spPr>
              <a:xfrm>
                <a:off x="-43" y="28373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6" name="Google Shape;236;p39"/>
              <p:cNvCxnSpPr/>
              <p:nvPr/>
            </p:nvCxnSpPr>
            <p:spPr>
              <a:xfrm>
                <a:off x="-43" y="34446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7" name="Google Shape;237;p39"/>
              <p:cNvCxnSpPr/>
              <p:nvPr/>
            </p:nvCxnSpPr>
            <p:spPr>
              <a:xfrm>
                <a:off x="-43" y="40519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" name="Google Shape;238;p39"/>
              <p:cNvCxnSpPr/>
              <p:nvPr/>
            </p:nvCxnSpPr>
            <p:spPr>
              <a:xfrm>
                <a:off x="-43" y="46592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239" name="Google Shape;239;p39"/>
            <p:cNvSpPr/>
            <p:nvPr/>
          </p:nvSpPr>
          <p:spPr>
            <a:xfrm>
              <a:off x="715975" y="322725"/>
              <a:ext cx="7708500" cy="45093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0" name="Google Shape;240;p39"/>
          <p:cNvSpPr txBox="1"/>
          <p:nvPr>
            <p:ph type="ctrTitle"/>
          </p:nvPr>
        </p:nvSpPr>
        <p:spPr>
          <a:xfrm>
            <a:off x="1426500" y="667500"/>
            <a:ext cx="15435000" cy="24990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1" name="Google Shape;241;p39"/>
          <p:cNvSpPr txBox="1"/>
          <p:nvPr>
            <p:ph idx="1" type="body"/>
          </p:nvPr>
        </p:nvSpPr>
        <p:spPr>
          <a:xfrm>
            <a:off x="2178600" y="3166500"/>
            <a:ext cx="13930800" cy="60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●"/>
              <a:defRPr/>
            </a:lvl1pPr>
            <a:lvl2pPr indent="-381000" lvl="1" marL="9144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○"/>
              <a:defRPr/>
            </a:lvl2pPr>
            <a:lvl3pPr indent="-3810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algn="l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400"/>
              <a:buChar char="■"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ítulo 3">
  <p:cSld name="TITLE_ONLY_3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Google Shape;243;p40"/>
          <p:cNvGrpSpPr/>
          <p:nvPr/>
        </p:nvGrpSpPr>
        <p:grpSpPr>
          <a:xfrm>
            <a:off x="0" y="-76200"/>
            <a:ext cx="18288000" cy="10439400"/>
            <a:chOff x="-43" y="-32400"/>
            <a:chExt cx="9144000" cy="5219700"/>
          </a:xfrm>
        </p:grpSpPr>
        <p:grpSp>
          <p:nvGrpSpPr>
            <p:cNvPr id="244" name="Google Shape;244;p40"/>
            <p:cNvGrpSpPr/>
            <p:nvPr/>
          </p:nvGrpSpPr>
          <p:grpSpPr>
            <a:xfrm>
              <a:off x="-43" y="-32400"/>
              <a:ext cx="9144000" cy="5219700"/>
              <a:chOff x="-43" y="-76200"/>
              <a:chExt cx="9144000" cy="5219700"/>
            </a:xfrm>
          </p:grpSpPr>
          <p:cxnSp>
            <p:nvCxnSpPr>
              <p:cNvPr id="245" name="Google Shape;245;p40"/>
              <p:cNvCxnSpPr/>
              <p:nvPr/>
            </p:nvCxnSpPr>
            <p:spPr>
              <a:xfrm>
                <a:off x="36594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6" name="Google Shape;246;p40"/>
              <p:cNvCxnSpPr/>
              <p:nvPr/>
            </p:nvCxnSpPr>
            <p:spPr>
              <a:xfrm>
                <a:off x="96655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7" name="Google Shape;247;p40"/>
              <p:cNvCxnSpPr/>
              <p:nvPr/>
            </p:nvCxnSpPr>
            <p:spPr>
              <a:xfrm>
                <a:off x="156715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8" name="Google Shape;248;p40"/>
              <p:cNvCxnSpPr/>
              <p:nvPr/>
            </p:nvCxnSpPr>
            <p:spPr>
              <a:xfrm>
                <a:off x="216776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9" name="Google Shape;249;p40"/>
              <p:cNvCxnSpPr/>
              <p:nvPr/>
            </p:nvCxnSpPr>
            <p:spPr>
              <a:xfrm>
                <a:off x="276837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0" name="Google Shape;250;p40"/>
              <p:cNvCxnSpPr/>
              <p:nvPr/>
            </p:nvCxnSpPr>
            <p:spPr>
              <a:xfrm>
                <a:off x="336897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1" name="Google Shape;251;p40"/>
              <p:cNvCxnSpPr/>
              <p:nvPr/>
            </p:nvCxnSpPr>
            <p:spPr>
              <a:xfrm>
                <a:off x="3969585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2" name="Google Shape;252;p40"/>
              <p:cNvCxnSpPr/>
              <p:nvPr/>
            </p:nvCxnSpPr>
            <p:spPr>
              <a:xfrm>
                <a:off x="4570192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3" name="Google Shape;253;p40"/>
              <p:cNvCxnSpPr/>
              <p:nvPr/>
            </p:nvCxnSpPr>
            <p:spPr>
              <a:xfrm>
                <a:off x="5170799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4" name="Google Shape;254;p40"/>
              <p:cNvCxnSpPr/>
              <p:nvPr/>
            </p:nvCxnSpPr>
            <p:spPr>
              <a:xfrm>
                <a:off x="577140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5" name="Google Shape;255;p40"/>
              <p:cNvCxnSpPr/>
              <p:nvPr/>
            </p:nvCxnSpPr>
            <p:spPr>
              <a:xfrm>
                <a:off x="637201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6" name="Google Shape;256;p40"/>
              <p:cNvCxnSpPr/>
              <p:nvPr/>
            </p:nvCxnSpPr>
            <p:spPr>
              <a:xfrm>
                <a:off x="697262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7" name="Google Shape;257;p40"/>
              <p:cNvCxnSpPr/>
              <p:nvPr/>
            </p:nvCxnSpPr>
            <p:spPr>
              <a:xfrm>
                <a:off x="757322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8" name="Google Shape;258;p40"/>
              <p:cNvCxnSpPr/>
              <p:nvPr/>
            </p:nvCxnSpPr>
            <p:spPr>
              <a:xfrm>
                <a:off x="817383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59" name="Google Shape;259;p40"/>
              <p:cNvCxnSpPr/>
              <p:nvPr/>
            </p:nvCxnSpPr>
            <p:spPr>
              <a:xfrm>
                <a:off x="877444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0" name="Google Shape;260;p40"/>
              <p:cNvCxnSpPr/>
              <p:nvPr/>
            </p:nvCxnSpPr>
            <p:spPr>
              <a:xfrm>
                <a:off x="-43" y="4081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1" name="Google Shape;261;p40"/>
              <p:cNvCxnSpPr/>
              <p:nvPr/>
            </p:nvCxnSpPr>
            <p:spPr>
              <a:xfrm>
                <a:off x="-43" y="10154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2" name="Google Shape;262;p40"/>
              <p:cNvCxnSpPr/>
              <p:nvPr/>
            </p:nvCxnSpPr>
            <p:spPr>
              <a:xfrm>
                <a:off x="-43" y="16227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3" name="Google Shape;263;p40"/>
              <p:cNvCxnSpPr/>
              <p:nvPr/>
            </p:nvCxnSpPr>
            <p:spPr>
              <a:xfrm>
                <a:off x="-43" y="22300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4" name="Google Shape;264;p40"/>
              <p:cNvCxnSpPr/>
              <p:nvPr/>
            </p:nvCxnSpPr>
            <p:spPr>
              <a:xfrm>
                <a:off x="-43" y="28373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5" name="Google Shape;265;p40"/>
              <p:cNvCxnSpPr/>
              <p:nvPr/>
            </p:nvCxnSpPr>
            <p:spPr>
              <a:xfrm>
                <a:off x="-43" y="34446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6" name="Google Shape;266;p40"/>
              <p:cNvCxnSpPr/>
              <p:nvPr/>
            </p:nvCxnSpPr>
            <p:spPr>
              <a:xfrm>
                <a:off x="-43" y="40519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67" name="Google Shape;267;p40"/>
              <p:cNvCxnSpPr/>
              <p:nvPr/>
            </p:nvCxnSpPr>
            <p:spPr>
              <a:xfrm>
                <a:off x="-43" y="46592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268" name="Google Shape;268;p40"/>
            <p:cNvSpPr/>
            <p:nvPr/>
          </p:nvSpPr>
          <p:spPr>
            <a:xfrm>
              <a:off x="715975" y="322725"/>
              <a:ext cx="7708500" cy="45093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9" name="Google Shape;269;p40"/>
          <p:cNvSpPr txBox="1"/>
          <p:nvPr>
            <p:ph type="ctrTitle"/>
          </p:nvPr>
        </p:nvSpPr>
        <p:spPr>
          <a:xfrm>
            <a:off x="1426500" y="667514"/>
            <a:ext cx="15435000" cy="11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cuerpo 2">
  <p:cSld name="TITLE_AND_BODY_5"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Google Shape;271;p41"/>
          <p:cNvGrpSpPr/>
          <p:nvPr/>
        </p:nvGrpSpPr>
        <p:grpSpPr>
          <a:xfrm>
            <a:off x="0" y="-76200"/>
            <a:ext cx="18288000" cy="10439400"/>
            <a:chOff x="-43" y="-32400"/>
            <a:chExt cx="9144000" cy="5219700"/>
          </a:xfrm>
        </p:grpSpPr>
        <p:grpSp>
          <p:nvGrpSpPr>
            <p:cNvPr id="272" name="Google Shape;272;p41"/>
            <p:cNvGrpSpPr/>
            <p:nvPr/>
          </p:nvGrpSpPr>
          <p:grpSpPr>
            <a:xfrm>
              <a:off x="-43" y="-32400"/>
              <a:ext cx="9144000" cy="5219700"/>
              <a:chOff x="-43" y="-76200"/>
              <a:chExt cx="9144000" cy="5219700"/>
            </a:xfrm>
          </p:grpSpPr>
          <p:cxnSp>
            <p:nvCxnSpPr>
              <p:cNvPr id="273" name="Google Shape;273;p41"/>
              <p:cNvCxnSpPr/>
              <p:nvPr/>
            </p:nvCxnSpPr>
            <p:spPr>
              <a:xfrm>
                <a:off x="36594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4" name="Google Shape;274;p41"/>
              <p:cNvCxnSpPr/>
              <p:nvPr/>
            </p:nvCxnSpPr>
            <p:spPr>
              <a:xfrm>
                <a:off x="96655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5" name="Google Shape;275;p41"/>
              <p:cNvCxnSpPr/>
              <p:nvPr/>
            </p:nvCxnSpPr>
            <p:spPr>
              <a:xfrm>
                <a:off x="156715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6" name="Google Shape;276;p41"/>
              <p:cNvCxnSpPr/>
              <p:nvPr/>
            </p:nvCxnSpPr>
            <p:spPr>
              <a:xfrm>
                <a:off x="216776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7" name="Google Shape;277;p41"/>
              <p:cNvCxnSpPr/>
              <p:nvPr/>
            </p:nvCxnSpPr>
            <p:spPr>
              <a:xfrm>
                <a:off x="276837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8" name="Google Shape;278;p41"/>
              <p:cNvCxnSpPr/>
              <p:nvPr/>
            </p:nvCxnSpPr>
            <p:spPr>
              <a:xfrm>
                <a:off x="336897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79" name="Google Shape;279;p41"/>
              <p:cNvCxnSpPr/>
              <p:nvPr/>
            </p:nvCxnSpPr>
            <p:spPr>
              <a:xfrm>
                <a:off x="3969585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0" name="Google Shape;280;p41"/>
              <p:cNvCxnSpPr/>
              <p:nvPr/>
            </p:nvCxnSpPr>
            <p:spPr>
              <a:xfrm>
                <a:off x="4570192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1" name="Google Shape;281;p41"/>
              <p:cNvCxnSpPr/>
              <p:nvPr/>
            </p:nvCxnSpPr>
            <p:spPr>
              <a:xfrm>
                <a:off x="5170799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2" name="Google Shape;282;p41"/>
              <p:cNvCxnSpPr/>
              <p:nvPr/>
            </p:nvCxnSpPr>
            <p:spPr>
              <a:xfrm>
                <a:off x="577140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3" name="Google Shape;283;p41"/>
              <p:cNvCxnSpPr/>
              <p:nvPr/>
            </p:nvCxnSpPr>
            <p:spPr>
              <a:xfrm>
                <a:off x="637201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4" name="Google Shape;284;p41"/>
              <p:cNvCxnSpPr/>
              <p:nvPr/>
            </p:nvCxnSpPr>
            <p:spPr>
              <a:xfrm>
                <a:off x="697262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5" name="Google Shape;285;p41"/>
              <p:cNvCxnSpPr/>
              <p:nvPr/>
            </p:nvCxnSpPr>
            <p:spPr>
              <a:xfrm>
                <a:off x="757322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6" name="Google Shape;286;p41"/>
              <p:cNvCxnSpPr/>
              <p:nvPr/>
            </p:nvCxnSpPr>
            <p:spPr>
              <a:xfrm>
                <a:off x="817383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7" name="Google Shape;287;p41"/>
              <p:cNvCxnSpPr/>
              <p:nvPr/>
            </p:nvCxnSpPr>
            <p:spPr>
              <a:xfrm>
                <a:off x="877444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8" name="Google Shape;288;p41"/>
              <p:cNvCxnSpPr/>
              <p:nvPr/>
            </p:nvCxnSpPr>
            <p:spPr>
              <a:xfrm>
                <a:off x="-43" y="4081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89" name="Google Shape;289;p41"/>
              <p:cNvCxnSpPr/>
              <p:nvPr/>
            </p:nvCxnSpPr>
            <p:spPr>
              <a:xfrm>
                <a:off x="-43" y="10154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0" name="Google Shape;290;p41"/>
              <p:cNvCxnSpPr/>
              <p:nvPr/>
            </p:nvCxnSpPr>
            <p:spPr>
              <a:xfrm>
                <a:off x="-43" y="16227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1" name="Google Shape;291;p41"/>
              <p:cNvCxnSpPr/>
              <p:nvPr/>
            </p:nvCxnSpPr>
            <p:spPr>
              <a:xfrm>
                <a:off x="-43" y="22300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2" name="Google Shape;292;p41"/>
              <p:cNvCxnSpPr/>
              <p:nvPr/>
            </p:nvCxnSpPr>
            <p:spPr>
              <a:xfrm>
                <a:off x="-43" y="28373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3" name="Google Shape;293;p41"/>
              <p:cNvCxnSpPr/>
              <p:nvPr/>
            </p:nvCxnSpPr>
            <p:spPr>
              <a:xfrm>
                <a:off x="-43" y="34446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4" name="Google Shape;294;p41"/>
              <p:cNvCxnSpPr/>
              <p:nvPr/>
            </p:nvCxnSpPr>
            <p:spPr>
              <a:xfrm>
                <a:off x="-43" y="40519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5" name="Google Shape;295;p41"/>
              <p:cNvCxnSpPr/>
              <p:nvPr/>
            </p:nvCxnSpPr>
            <p:spPr>
              <a:xfrm>
                <a:off x="-43" y="46592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296" name="Google Shape;296;p41"/>
            <p:cNvSpPr/>
            <p:nvPr/>
          </p:nvSpPr>
          <p:spPr>
            <a:xfrm>
              <a:off x="715975" y="322725"/>
              <a:ext cx="7708500" cy="45093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7" name="Google Shape;297;p41"/>
          <p:cNvSpPr txBox="1"/>
          <p:nvPr>
            <p:ph type="ctrTitle"/>
          </p:nvPr>
        </p:nvSpPr>
        <p:spPr>
          <a:xfrm>
            <a:off x="1426500" y="667500"/>
            <a:ext cx="15435000" cy="24990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98" name="Google Shape;298;p41"/>
          <p:cNvSpPr txBox="1"/>
          <p:nvPr>
            <p:ph idx="1" type="body"/>
          </p:nvPr>
        </p:nvSpPr>
        <p:spPr>
          <a:xfrm>
            <a:off x="2178600" y="3166500"/>
            <a:ext cx="13930800" cy="605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●"/>
              <a:defRPr/>
            </a:lvl1pPr>
            <a:lvl2pPr indent="-381000" lvl="1" marL="9144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○"/>
              <a:defRPr/>
            </a:lvl2pPr>
            <a:lvl3pPr indent="-3810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algn="l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400"/>
              <a:buChar char="■"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9">
  <p:cSld name="TITLE_9"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0" name="Google Shape;300;p42"/>
          <p:cNvGrpSpPr/>
          <p:nvPr/>
        </p:nvGrpSpPr>
        <p:grpSpPr>
          <a:xfrm>
            <a:off x="0" y="-76200"/>
            <a:ext cx="18288000" cy="10439400"/>
            <a:chOff x="-43" y="-32400"/>
            <a:chExt cx="9144000" cy="5219700"/>
          </a:xfrm>
        </p:grpSpPr>
        <p:grpSp>
          <p:nvGrpSpPr>
            <p:cNvPr id="301" name="Google Shape;301;p42"/>
            <p:cNvGrpSpPr/>
            <p:nvPr/>
          </p:nvGrpSpPr>
          <p:grpSpPr>
            <a:xfrm>
              <a:off x="-43" y="-32400"/>
              <a:ext cx="9144000" cy="5219700"/>
              <a:chOff x="-43" y="-76200"/>
              <a:chExt cx="9144000" cy="5219700"/>
            </a:xfrm>
          </p:grpSpPr>
          <p:cxnSp>
            <p:nvCxnSpPr>
              <p:cNvPr id="302" name="Google Shape;302;p42"/>
              <p:cNvCxnSpPr/>
              <p:nvPr/>
            </p:nvCxnSpPr>
            <p:spPr>
              <a:xfrm>
                <a:off x="36594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3" name="Google Shape;303;p42"/>
              <p:cNvCxnSpPr/>
              <p:nvPr/>
            </p:nvCxnSpPr>
            <p:spPr>
              <a:xfrm>
                <a:off x="96655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4" name="Google Shape;304;p42"/>
              <p:cNvCxnSpPr/>
              <p:nvPr/>
            </p:nvCxnSpPr>
            <p:spPr>
              <a:xfrm>
                <a:off x="156715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5" name="Google Shape;305;p42"/>
              <p:cNvCxnSpPr/>
              <p:nvPr/>
            </p:nvCxnSpPr>
            <p:spPr>
              <a:xfrm>
                <a:off x="2167764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6" name="Google Shape;306;p42"/>
              <p:cNvCxnSpPr/>
              <p:nvPr/>
            </p:nvCxnSpPr>
            <p:spPr>
              <a:xfrm>
                <a:off x="2768371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7" name="Google Shape;307;p42"/>
              <p:cNvCxnSpPr/>
              <p:nvPr/>
            </p:nvCxnSpPr>
            <p:spPr>
              <a:xfrm>
                <a:off x="3368978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8" name="Google Shape;308;p42"/>
              <p:cNvCxnSpPr/>
              <p:nvPr/>
            </p:nvCxnSpPr>
            <p:spPr>
              <a:xfrm>
                <a:off x="3969585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09" name="Google Shape;309;p42"/>
              <p:cNvCxnSpPr/>
              <p:nvPr/>
            </p:nvCxnSpPr>
            <p:spPr>
              <a:xfrm>
                <a:off x="4570192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0" name="Google Shape;310;p42"/>
              <p:cNvCxnSpPr/>
              <p:nvPr/>
            </p:nvCxnSpPr>
            <p:spPr>
              <a:xfrm>
                <a:off x="5170799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1" name="Google Shape;311;p42"/>
              <p:cNvCxnSpPr/>
              <p:nvPr/>
            </p:nvCxnSpPr>
            <p:spPr>
              <a:xfrm>
                <a:off x="577140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2" name="Google Shape;312;p42"/>
              <p:cNvCxnSpPr/>
              <p:nvPr/>
            </p:nvCxnSpPr>
            <p:spPr>
              <a:xfrm>
                <a:off x="637201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3" name="Google Shape;313;p42"/>
              <p:cNvCxnSpPr/>
              <p:nvPr/>
            </p:nvCxnSpPr>
            <p:spPr>
              <a:xfrm>
                <a:off x="697262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4" name="Google Shape;314;p42"/>
              <p:cNvCxnSpPr/>
              <p:nvPr/>
            </p:nvCxnSpPr>
            <p:spPr>
              <a:xfrm>
                <a:off x="7573226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5" name="Google Shape;315;p42"/>
              <p:cNvCxnSpPr/>
              <p:nvPr/>
            </p:nvCxnSpPr>
            <p:spPr>
              <a:xfrm>
                <a:off x="8173833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6" name="Google Shape;316;p42"/>
              <p:cNvCxnSpPr/>
              <p:nvPr/>
            </p:nvCxnSpPr>
            <p:spPr>
              <a:xfrm>
                <a:off x="8774440" y="-76200"/>
                <a:ext cx="0" cy="521970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7" name="Google Shape;317;p42"/>
              <p:cNvCxnSpPr/>
              <p:nvPr/>
            </p:nvCxnSpPr>
            <p:spPr>
              <a:xfrm>
                <a:off x="-43" y="4081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8" name="Google Shape;318;p42"/>
              <p:cNvCxnSpPr/>
              <p:nvPr/>
            </p:nvCxnSpPr>
            <p:spPr>
              <a:xfrm>
                <a:off x="-43" y="10154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19" name="Google Shape;319;p42"/>
              <p:cNvCxnSpPr/>
              <p:nvPr/>
            </p:nvCxnSpPr>
            <p:spPr>
              <a:xfrm>
                <a:off x="-43" y="16227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0" name="Google Shape;320;p42"/>
              <p:cNvCxnSpPr/>
              <p:nvPr/>
            </p:nvCxnSpPr>
            <p:spPr>
              <a:xfrm>
                <a:off x="-43" y="22300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1" name="Google Shape;321;p42"/>
              <p:cNvCxnSpPr/>
              <p:nvPr/>
            </p:nvCxnSpPr>
            <p:spPr>
              <a:xfrm>
                <a:off x="-43" y="28373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2" name="Google Shape;322;p42"/>
              <p:cNvCxnSpPr/>
              <p:nvPr/>
            </p:nvCxnSpPr>
            <p:spPr>
              <a:xfrm>
                <a:off x="-43" y="34446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3" name="Google Shape;323;p42"/>
              <p:cNvCxnSpPr/>
              <p:nvPr/>
            </p:nvCxnSpPr>
            <p:spPr>
              <a:xfrm>
                <a:off x="-43" y="40519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324" name="Google Shape;324;p42"/>
              <p:cNvCxnSpPr/>
              <p:nvPr/>
            </p:nvCxnSpPr>
            <p:spPr>
              <a:xfrm>
                <a:off x="-43" y="4659200"/>
                <a:ext cx="91440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325" name="Google Shape;325;p42"/>
            <p:cNvSpPr/>
            <p:nvPr/>
          </p:nvSpPr>
          <p:spPr>
            <a:xfrm>
              <a:off x="715975" y="322725"/>
              <a:ext cx="7708500" cy="4509300"/>
            </a:xfrm>
            <a:prstGeom prst="rect">
              <a:avLst/>
            </a:prstGeom>
            <a:solidFill>
              <a:schemeClr val="lt1"/>
            </a:solidFill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26" name="Google Shape;326;p42"/>
          <p:cNvSpPr txBox="1"/>
          <p:nvPr>
            <p:ph idx="1" type="subTitle"/>
          </p:nvPr>
        </p:nvSpPr>
        <p:spPr>
          <a:xfrm>
            <a:off x="3419400" y="7641000"/>
            <a:ext cx="11449200" cy="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3200">
                <a:latin typeface="Rubik"/>
                <a:ea typeface="Rubik"/>
                <a:cs typeface="Rubik"/>
                <a:sym typeface="Rubik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327" name="Google Shape;327;p42"/>
          <p:cNvSpPr txBox="1"/>
          <p:nvPr>
            <p:ph type="ctrTitle"/>
          </p:nvPr>
        </p:nvSpPr>
        <p:spPr>
          <a:xfrm>
            <a:off x="3419400" y="1788000"/>
            <a:ext cx="114492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000">
                <a:latin typeface="Baloo 2 ExtraBold"/>
                <a:ea typeface="Baloo 2 ExtraBold"/>
                <a:cs typeface="Baloo 2 ExtraBold"/>
                <a:sym typeface="Baloo 2 Extra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400"/>
              <a:buNone/>
              <a:defRPr sz="104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400"/>
              <a:buNone/>
              <a:defRPr sz="104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400"/>
              <a:buNone/>
              <a:defRPr sz="104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400"/>
              <a:buNone/>
              <a:defRPr sz="104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400"/>
              <a:buNone/>
              <a:defRPr sz="104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400"/>
              <a:buNone/>
              <a:defRPr sz="104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400"/>
              <a:buNone/>
              <a:defRPr sz="104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400"/>
              <a:buNone/>
              <a:defRPr sz="10400">
                <a:solidFill>
                  <a:schemeClr val="accen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10">
  <p:cSld name="TITLE_10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3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330" name="Google Shape;330;p43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331" name="Google Shape;331;p4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con título 11">
  <p:cSld name="TITLE_1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4"/>
          <p:cNvSpPr txBox="1"/>
          <p:nvPr>
            <p:ph type="ctrTitle"/>
          </p:nvPr>
        </p:nvSpPr>
        <p:spPr>
          <a:xfrm>
            <a:off x="623417" y="1489150"/>
            <a:ext cx="17041200" cy="410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400"/>
              <a:buNone/>
              <a:defRPr sz="10400"/>
            </a:lvl9pPr>
          </a:lstStyle>
          <a:p/>
        </p:txBody>
      </p:sp>
      <p:sp>
        <p:nvSpPr>
          <p:cNvPr id="334" name="Google Shape;334;p44"/>
          <p:cNvSpPr txBox="1"/>
          <p:nvPr>
            <p:ph idx="1" type="subTitle"/>
          </p:nvPr>
        </p:nvSpPr>
        <p:spPr>
          <a:xfrm>
            <a:off x="623400" y="5668250"/>
            <a:ext cx="170412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335" name="Google Shape;335;p44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5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45"/>
          <p:cNvSpPr txBox="1"/>
          <p:nvPr>
            <p:ph type="title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/>
            </a:lvl9pPr>
          </a:lstStyle>
          <a:p/>
        </p:txBody>
      </p:sp>
      <p:sp>
        <p:nvSpPr>
          <p:cNvPr id="338" name="Google Shape;338;p45"/>
          <p:cNvSpPr txBox="1"/>
          <p:nvPr>
            <p:ph idx="1" type="subTitle"/>
          </p:nvPr>
        </p:nvSpPr>
        <p:spPr>
          <a:xfrm>
            <a:off x="1439999" y="3484073"/>
            <a:ext cx="4416600" cy="79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/>
        </p:txBody>
      </p:sp>
      <p:sp>
        <p:nvSpPr>
          <p:cNvPr id="339" name="Google Shape;339;p45"/>
          <p:cNvSpPr txBox="1"/>
          <p:nvPr>
            <p:ph idx="2" type="subTitle"/>
          </p:nvPr>
        </p:nvSpPr>
        <p:spPr>
          <a:xfrm>
            <a:off x="1440000" y="4128296"/>
            <a:ext cx="441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340" name="Google Shape;340;p45"/>
          <p:cNvSpPr txBox="1"/>
          <p:nvPr>
            <p:ph idx="3" type="subTitle"/>
          </p:nvPr>
        </p:nvSpPr>
        <p:spPr>
          <a:xfrm>
            <a:off x="6935649" y="3484073"/>
            <a:ext cx="4416600" cy="79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/>
        </p:txBody>
      </p:sp>
      <p:sp>
        <p:nvSpPr>
          <p:cNvPr id="341" name="Google Shape;341;p45"/>
          <p:cNvSpPr txBox="1"/>
          <p:nvPr>
            <p:ph idx="4" type="subTitle"/>
          </p:nvPr>
        </p:nvSpPr>
        <p:spPr>
          <a:xfrm>
            <a:off x="6935662" y="4128297"/>
            <a:ext cx="441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342" name="Google Shape;342;p45"/>
          <p:cNvSpPr txBox="1"/>
          <p:nvPr>
            <p:ph idx="5" type="subTitle"/>
          </p:nvPr>
        </p:nvSpPr>
        <p:spPr>
          <a:xfrm>
            <a:off x="12431324" y="3484073"/>
            <a:ext cx="4416600" cy="79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/>
        </p:txBody>
      </p:sp>
      <p:sp>
        <p:nvSpPr>
          <p:cNvPr id="343" name="Google Shape;343;p45"/>
          <p:cNvSpPr txBox="1"/>
          <p:nvPr>
            <p:ph idx="6" type="subTitle"/>
          </p:nvPr>
        </p:nvSpPr>
        <p:spPr>
          <a:xfrm>
            <a:off x="12431348" y="4128296"/>
            <a:ext cx="441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344" name="Google Shape;344;p45"/>
          <p:cNvSpPr txBox="1"/>
          <p:nvPr>
            <p:ph idx="7" type="subTitle"/>
          </p:nvPr>
        </p:nvSpPr>
        <p:spPr>
          <a:xfrm>
            <a:off x="1439999" y="6168973"/>
            <a:ext cx="4416600" cy="79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/>
        </p:txBody>
      </p:sp>
      <p:sp>
        <p:nvSpPr>
          <p:cNvPr id="345" name="Google Shape;345;p45"/>
          <p:cNvSpPr txBox="1"/>
          <p:nvPr>
            <p:ph idx="8" type="subTitle"/>
          </p:nvPr>
        </p:nvSpPr>
        <p:spPr>
          <a:xfrm>
            <a:off x="1440000" y="6813197"/>
            <a:ext cx="441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346" name="Google Shape;346;p45"/>
          <p:cNvSpPr txBox="1"/>
          <p:nvPr>
            <p:ph idx="9" type="subTitle"/>
          </p:nvPr>
        </p:nvSpPr>
        <p:spPr>
          <a:xfrm>
            <a:off x="6935649" y="6168973"/>
            <a:ext cx="4416600" cy="79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/>
        </p:txBody>
      </p:sp>
      <p:sp>
        <p:nvSpPr>
          <p:cNvPr id="347" name="Google Shape;347;p45"/>
          <p:cNvSpPr txBox="1"/>
          <p:nvPr>
            <p:ph idx="13" type="subTitle"/>
          </p:nvPr>
        </p:nvSpPr>
        <p:spPr>
          <a:xfrm>
            <a:off x="6935662" y="6813197"/>
            <a:ext cx="441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348" name="Google Shape;348;p45"/>
          <p:cNvSpPr txBox="1"/>
          <p:nvPr>
            <p:ph idx="14" type="subTitle"/>
          </p:nvPr>
        </p:nvSpPr>
        <p:spPr>
          <a:xfrm>
            <a:off x="12431324" y="6168973"/>
            <a:ext cx="4416600" cy="79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b="1" sz="3400">
                <a:solidFill>
                  <a:schemeClr val="accent1"/>
                </a:solidFill>
                <a:latin typeface="Chelsea Market"/>
                <a:ea typeface="Chelsea Market"/>
                <a:cs typeface="Chelsea Market"/>
                <a:sym typeface="Chelsea Market"/>
              </a:defRPr>
            </a:lvl9pPr>
          </a:lstStyle>
          <a:p/>
        </p:txBody>
      </p:sp>
      <p:sp>
        <p:nvSpPr>
          <p:cNvPr id="349" name="Google Shape;349;p45"/>
          <p:cNvSpPr txBox="1"/>
          <p:nvPr>
            <p:ph idx="15" type="subTitle"/>
          </p:nvPr>
        </p:nvSpPr>
        <p:spPr>
          <a:xfrm>
            <a:off x="12431348" y="6813197"/>
            <a:ext cx="44166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350" name="Google Shape;350;p45"/>
          <p:cNvSpPr/>
          <p:nvPr/>
        </p:nvSpPr>
        <p:spPr>
          <a:xfrm>
            <a:off x="-93200" y="9883000"/>
            <a:ext cx="18474270" cy="480200"/>
          </a:xfrm>
          <a:custGeom>
            <a:rect b="b" l="l" r="r" t="t"/>
            <a:pathLst>
              <a:path extrusionOk="0" h="9604" w="235461">
                <a:moveTo>
                  <a:pt x="220998" y="1"/>
                </a:moveTo>
                <a:cubicBezTo>
                  <a:pt x="219166" y="1"/>
                  <a:pt x="220161" y="171"/>
                  <a:pt x="218683" y="171"/>
                </a:cubicBezTo>
                <a:cubicBezTo>
                  <a:pt x="218470" y="171"/>
                  <a:pt x="218204" y="167"/>
                  <a:pt x="217871" y="159"/>
                </a:cubicBezTo>
                <a:lnTo>
                  <a:pt x="218212" y="62"/>
                </a:lnTo>
                <a:lnTo>
                  <a:pt x="218212" y="62"/>
                </a:lnTo>
                <a:lnTo>
                  <a:pt x="216476" y="120"/>
                </a:lnTo>
                <a:cubicBezTo>
                  <a:pt x="216448" y="221"/>
                  <a:pt x="216776" y="366"/>
                  <a:pt x="218071" y="366"/>
                </a:cubicBezTo>
                <a:cubicBezTo>
                  <a:pt x="218150" y="366"/>
                  <a:pt x="218233" y="365"/>
                  <a:pt x="218320" y="364"/>
                </a:cubicBezTo>
                <a:lnTo>
                  <a:pt x="218320" y="364"/>
                </a:lnTo>
                <a:cubicBezTo>
                  <a:pt x="217941" y="470"/>
                  <a:pt x="217649" y="500"/>
                  <a:pt x="217296" y="500"/>
                </a:cubicBezTo>
                <a:cubicBezTo>
                  <a:pt x="216846" y="500"/>
                  <a:pt x="216297" y="452"/>
                  <a:pt x="215343" y="452"/>
                </a:cubicBezTo>
                <a:cubicBezTo>
                  <a:pt x="215112" y="452"/>
                  <a:pt x="214857" y="455"/>
                  <a:pt x="214573" y="462"/>
                </a:cubicBezTo>
                <a:cubicBezTo>
                  <a:pt x="214281" y="518"/>
                  <a:pt x="214362" y="528"/>
                  <a:pt x="214575" y="528"/>
                </a:cubicBezTo>
                <a:cubicBezTo>
                  <a:pt x="214695" y="528"/>
                  <a:pt x="214856" y="525"/>
                  <a:pt x="215016" y="525"/>
                </a:cubicBezTo>
                <a:cubicBezTo>
                  <a:pt x="215313" y="525"/>
                  <a:pt x="215608" y="536"/>
                  <a:pt x="215627" y="598"/>
                </a:cubicBezTo>
                <a:cubicBezTo>
                  <a:pt x="215861" y="735"/>
                  <a:pt x="214232" y="745"/>
                  <a:pt x="213042" y="764"/>
                </a:cubicBezTo>
                <a:cubicBezTo>
                  <a:pt x="211091" y="764"/>
                  <a:pt x="212037" y="598"/>
                  <a:pt x="211257" y="491"/>
                </a:cubicBezTo>
                <a:cubicBezTo>
                  <a:pt x="211410" y="483"/>
                  <a:pt x="211774" y="474"/>
                  <a:pt x="212127" y="474"/>
                </a:cubicBezTo>
                <a:cubicBezTo>
                  <a:pt x="212602" y="474"/>
                  <a:pt x="213059" y="489"/>
                  <a:pt x="212964" y="540"/>
                </a:cubicBezTo>
                <a:cubicBezTo>
                  <a:pt x="215364" y="374"/>
                  <a:pt x="211920" y="218"/>
                  <a:pt x="213578" y="101"/>
                </a:cubicBezTo>
                <a:cubicBezTo>
                  <a:pt x="213239" y="84"/>
                  <a:pt x="212965" y="78"/>
                  <a:pt x="212738" y="78"/>
                </a:cubicBezTo>
                <a:cubicBezTo>
                  <a:pt x="211748" y="78"/>
                  <a:pt x="211641" y="207"/>
                  <a:pt x="210896" y="247"/>
                </a:cubicBezTo>
                <a:cubicBezTo>
                  <a:pt x="211383" y="276"/>
                  <a:pt x="210593" y="403"/>
                  <a:pt x="210993" y="462"/>
                </a:cubicBezTo>
                <a:cubicBezTo>
                  <a:pt x="210267" y="557"/>
                  <a:pt x="209765" y="594"/>
                  <a:pt x="209388" y="594"/>
                </a:cubicBezTo>
                <a:cubicBezTo>
                  <a:pt x="208181" y="594"/>
                  <a:pt x="208237" y="223"/>
                  <a:pt x="206285" y="223"/>
                </a:cubicBezTo>
                <a:cubicBezTo>
                  <a:pt x="206162" y="223"/>
                  <a:pt x="206031" y="224"/>
                  <a:pt x="205891" y="228"/>
                </a:cubicBezTo>
                <a:cubicBezTo>
                  <a:pt x="206535" y="501"/>
                  <a:pt x="201803" y="608"/>
                  <a:pt x="204037" y="901"/>
                </a:cubicBezTo>
                <a:cubicBezTo>
                  <a:pt x="203442" y="940"/>
                  <a:pt x="202710" y="987"/>
                  <a:pt x="202048" y="987"/>
                </a:cubicBezTo>
                <a:cubicBezTo>
                  <a:pt x="201897" y="987"/>
                  <a:pt x="201750" y="984"/>
                  <a:pt x="201608" y="979"/>
                </a:cubicBezTo>
                <a:cubicBezTo>
                  <a:pt x="202418" y="793"/>
                  <a:pt x="200243" y="842"/>
                  <a:pt x="201686" y="667"/>
                </a:cubicBezTo>
                <a:lnTo>
                  <a:pt x="200574" y="667"/>
                </a:lnTo>
                <a:lnTo>
                  <a:pt x="202252" y="442"/>
                </a:lnTo>
                <a:cubicBezTo>
                  <a:pt x="201013" y="325"/>
                  <a:pt x="198965" y="198"/>
                  <a:pt x="198301" y="111"/>
                </a:cubicBezTo>
                <a:lnTo>
                  <a:pt x="198301" y="111"/>
                </a:lnTo>
                <a:cubicBezTo>
                  <a:pt x="196692" y="189"/>
                  <a:pt x="198808" y="286"/>
                  <a:pt x="196935" y="325"/>
                </a:cubicBezTo>
                <a:cubicBezTo>
                  <a:pt x="197589" y="237"/>
                  <a:pt x="196438" y="159"/>
                  <a:pt x="195609" y="159"/>
                </a:cubicBezTo>
                <a:cubicBezTo>
                  <a:pt x="197267" y="228"/>
                  <a:pt x="195638" y="413"/>
                  <a:pt x="194594" y="462"/>
                </a:cubicBezTo>
                <a:cubicBezTo>
                  <a:pt x="192945" y="462"/>
                  <a:pt x="191638" y="296"/>
                  <a:pt x="191872" y="247"/>
                </a:cubicBezTo>
                <a:lnTo>
                  <a:pt x="193160" y="120"/>
                </a:lnTo>
                <a:lnTo>
                  <a:pt x="193160" y="120"/>
                </a:lnTo>
                <a:cubicBezTo>
                  <a:pt x="193014" y="133"/>
                  <a:pt x="192910" y="138"/>
                  <a:pt x="192830" y="138"/>
                </a:cubicBezTo>
                <a:cubicBezTo>
                  <a:pt x="192539" y="138"/>
                  <a:pt x="192575" y="72"/>
                  <a:pt x="192079" y="72"/>
                </a:cubicBezTo>
                <a:cubicBezTo>
                  <a:pt x="191977" y="72"/>
                  <a:pt x="191852" y="74"/>
                  <a:pt x="191697" y="81"/>
                </a:cubicBezTo>
                <a:cubicBezTo>
                  <a:pt x="191345" y="179"/>
                  <a:pt x="190585" y="335"/>
                  <a:pt x="190185" y="471"/>
                </a:cubicBezTo>
                <a:cubicBezTo>
                  <a:pt x="190051" y="476"/>
                  <a:pt x="189923" y="479"/>
                  <a:pt x="189799" y="479"/>
                </a:cubicBezTo>
                <a:cubicBezTo>
                  <a:pt x="189045" y="479"/>
                  <a:pt x="188483" y="399"/>
                  <a:pt x="188146" y="399"/>
                </a:cubicBezTo>
                <a:cubicBezTo>
                  <a:pt x="188117" y="399"/>
                  <a:pt x="188090" y="400"/>
                  <a:pt x="188064" y="401"/>
                </a:cubicBezTo>
                <a:lnTo>
                  <a:pt x="188064" y="401"/>
                </a:lnTo>
                <a:lnTo>
                  <a:pt x="189687" y="296"/>
                </a:lnTo>
                <a:lnTo>
                  <a:pt x="189687" y="296"/>
                </a:lnTo>
                <a:cubicBezTo>
                  <a:pt x="189561" y="298"/>
                  <a:pt x="189449" y="299"/>
                  <a:pt x="189347" y="299"/>
                </a:cubicBezTo>
                <a:cubicBezTo>
                  <a:pt x="187856" y="299"/>
                  <a:pt x="188835" y="72"/>
                  <a:pt x="187521" y="72"/>
                </a:cubicBezTo>
                <a:cubicBezTo>
                  <a:pt x="187371" y="72"/>
                  <a:pt x="187191" y="75"/>
                  <a:pt x="186975" y="81"/>
                </a:cubicBezTo>
                <a:lnTo>
                  <a:pt x="186399" y="228"/>
                </a:lnTo>
                <a:cubicBezTo>
                  <a:pt x="186048" y="208"/>
                  <a:pt x="185843" y="159"/>
                  <a:pt x="185980" y="120"/>
                </a:cubicBezTo>
                <a:lnTo>
                  <a:pt x="185980" y="120"/>
                </a:lnTo>
                <a:cubicBezTo>
                  <a:pt x="185492" y="179"/>
                  <a:pt x="184468" y="169"/>
                  <a:pt x="183990" y="198"/>
                </a:cubicBezTo>
                <a:lnTo>
                  <a:pt x="183843" y="111"/>
                </a:lnTo>
                <a:cubicBezTo>
                  <a:pt x="183186" y="152"/>
                  <a:pt x="182400" y="272"/>
                  <a:pt x="181595" y="272"/>
                </a:cubicBezTo>
                <a:cubicBezTo>
                  <a:pt x="181266" y="272"/>
                  <a:pt x="180933" y="252"/>
                  <a:pt x="180605" y="198"/>
                </a:cubicBezTo>
                <a:lnTo>
                  <a:pt x="180605" y="198"/>
                </a:lnTo>
                <a:cubicBezTo>
                  <a:pt x="180927" y="280"/>
                  <a:pt x="181165" y="302"/>
                  <a:pt x="181413" y="302"/>
                </a:cubicBezTo>
                <a:cubicBezTo>
                  <a:pt x="181713" y="302"/>
                  <a:pt x="182028" y="270"/>
                  <a:pt x="182527" y="270"/>
                </a:cubicBezTo>
                <a:cubicBezTo>
                  <a:pt x="182754" y="270"/>
                  <a:pt x="183018" y="276"/>
                  <a:pt x="183336" y="296"/>
                </a:cubicBezTo>
                <a:cubicBezTo>
                  <a:pt x="184331" y="462"/>
                  <a:pt x="181756" y="452"/>
                  <a:pt x="181385" y="481"/>
                </a:cubicBezTo>
                <a:cubicBezTo>
                  <a:pt x="181423" y="395"/>
                  <a:pt x="181132" y="367"/>
                  <a:pt x="180690" y="367"/>
                </a:cubicBezTo>
                <a:cubicBezTo>
                  <a:pt x="179913" y="367"/>
                  <a:pt x="178670" y="452"/>
                  <a:pt x="177929" y="452"/>
                </a:cubicBezTo>
                <a:cubicBezTo>
                  <a:pt x="177903" y="452"/>
                  <a:pt x="177878" y="452"/>
                  <a:pt x="177854" y="452"/>
                </a:cubicBezTo>
                <a:cubicBezTo>
                  <a:pt x="177200" y="364"/>
                  <a:pt x="176624" y="335"/>
                  <a:pt x="176215" y="276"/>
                </a:cubicBezTo>
                <a:lnTo>
                  <a:pt x="175776" y="442"/>
                </a:lnTo>
                <a:cubicBezTo>
                  <a:pt x="175649" y="348"/>
                  <a:pt x="175393" y="317"/>
                  <a:pt x="175062" y="317"/>
                </a:cubicBezTo>
                <a:cubicBezTo>
                  <a:pt x="174431" y="317"/>
                  <a:pt x="173527" y="429"/>
                  <a:pt x="172726" y="429"/>
                </a:cubicBezTo>
                <a:cubicBezTo>
                  <a:pt x="172560" y="429"/>
                  <a:pt x="172398" y="425"/>
                  <a:pt x="172244" y="413"/>
                </a:cubicBezTo>
                <a:cubicBezTo>
                  <a:pt x="172898" y="315"/>
                  <a:pt x="172800" y="189"/>
                  <a:pt x="171903" y="150"/>
                </a:cubicBezTo>
                <a:lnTo>
                  <a:pt x="171903" y="150"/>
                </a:lnTo>
                <a:cubicBezTo>
                  <a:pt x="173112" y="384"/>
                  <a:pt x="169922" y="432"/>
                  <a:pt x="170293" y="598"/>
                </a:cubicBezTo>
                <a:cubicBezTo>
                  <a:pt x="168000" y="511"/>
                  <a:pt x="170820" y="296"/>
                  <a:pt x="170147" y="140"/>
                </a:cubicBezTo>
                <a:lnTo>
                  <a:pt x="170147" y="140"/>
                </a:lnTo>
                <a:cubicBezTo>
                  <a:pt x="169864" y="184"/>
                  <a:pt x="169563" y="198"/>
                  <a:pt x="169258" y="198"/>
                </a:cubicBezTo>
                <a:cubicBezTo>
                  <a:pt x="168720" y="198"/>
                  <a:pt x="168171" y="154"/>
                  <a:pt x="167696" y="154"/>
                </a:cubicBezTo>
                <a:cubicBezTo>
                  <a:pt x="167366" y="154"/>
                  <a:pt x="167071" y="175"/>
                  <a:pt x="166840" y="247"/>
                </a:cubicBezTo>
                <a:cubicBezTo>
                  <a:pt x="168498" y="325"/>
                  <a:pt x="166576" y="403"/>
                  <a:pt x="166235" y="501"/>
                </a:cubicBezTo>
                <a:cubicBezTo>
                  <a:pt x="164147" y="481"/>
                  <a:pt x="166576" y="403"/>
                  <a:pt x="165103" y="315"/>
                </a:cubicBezTo>
                <a:lnTo>
                  <a:pt x="165103" y="315"/>
                </a:lnTo>
                <a:cubicBezTo>
                  <a:pt x="164235" y="345"/>
                  <a:pt x="163093" y="530"/>
                  <a:pt x="164440" y="598"/>
                </a:cubicBezTo>
                <a:cubicBezTo>
                  <a:pt x="164295" y="591"/>
                  <a:pt x="164148" y="588"/>
                  <a:pt x="163998" y="588"/>
                </a:cubicBezTo>
                <a:cubicBezTo>
                  <a:pt x="163201" y="588"/>
                  <a:pt x="162345" y="672"/>
                  <a:pt x="161475" y="672"/>
                </a:cubicBezTo>
                <a:cubicBezTo>
                  <a:pt x="161147" y="672"/>
                  <a:pt x="160818" y="660"/>
                  <a:pt x="160489" y="628"/>
                </a:cubicBezTo>
                <a:cubicBezTo>
                  <a:pt x="159933" y="481"/>
                  <a:pt x="163045" y="559"/>
                  <a:pt x="162254" y="452"/>
                </a:cubicBezTo>
                <a:cubicBezTo>
                  <a:pt x="162217" y="452"/>
                  <a:pt x="162180" y="452"/>
                  <a:pt x="162144" y="452"/>
                </a:cubicBezTo>
                <a:cubicBezTo>
                  <a:pt x="159394" y="452"/>
                  <a:pt x="160766" y="814"/>
                  <a:pt x="158108" y="862"/>
                </a:cubicBezTo>
                <a:cubicBezTo>
                  <a:pt x="159269" y="940"/>
                  <a:pt x="158157" y="1193"/>
                  <a:pt x="156869" y="1281"/>
                </a:cubicBezTo>
                <a:cubicBezTo>
                  <a:pt x="153884" y="1223"/>
                  <a:pt x="158157" y="1193"/>
                  <a:pt x="157025" y="1008"/>
                </a:cubicBezTo>
                <a:lnTo>
                  <a:pt x="157025" y="1008"/>
                </a:lnTo>
                <a:lnTo>
                  <a:pt x="155835" y="1037"/>
                </a:lnTo>
                <a:cubicBezTo>
                  <a:pt x="154187" y="784"/>
                  <a:pt x="159347" y="618"/>
                  <a:pt x="157777" y="413"/>
                </a:cubicBezTo>
                <a:lnTo>
                  <a:pt x="157777" y="413"/>
                </a:lnTo>
                <a:lnTo>
                  <a:pt x="156489" y="501"/>
                </a:lnTo>
                <a:cubicBezTo>
                  <a:pt x="156772" y="432"/>
                  <a:pt x="157182" y="296"/>
                  <a:pt x="156655" y="228"/>
                </a:cubicBezTo>
                <a:lnTo>
                  <a:pt x="156655" y="228"/>
                </a:lnTo>
                <a:cubicBezTo>
                  <a:pt x="156509" y="305"/>
                  <a:pt x="155908" y="324"/>
                  <a:pt x="155261" y="324"/>
                </a:cubicBezTo>
                <a:cubicBezTo>
                  <a:pt x="154658" y="324"/>
                  <a:pt x="154015" y="307"/>
                  <a:pt x="153661" y="307"/>
                </a:cubicBezTo>
                <a:cubicBezTo>
                  <a:pt x="153533" y="307"/>
                  <a:pt x="153442" y="310"/>
                  <a:pt x="153406" y="315"/>
                </a:cubicBezTo>
                <a:cubicBezTo>
                  <a:pt x="153327" y="359"/>
                  <a:pt x="153391" y="373"/>
                  <a:pt x="153513" y="373"/>
                </a:cubicBezTo>
                <a:cubicBezTo>
                  <a:pt x="153693" y="373"/>
                  <a:pt x="153999" y="344"/>
                  <a:pt x="154161" y="344"/>
                </a:cubicBezTo>
                <a:cubicBezTo>
                  <a:pt x="154255" y="344"/>
                  <a:pt x="154300" y="354"/>
                  <a:pt x="154245" y="384"/>
                </a:cubicBezTo>
                <a:cubicBezTo>
                  <a:pt x="153103" y="424"/>
                  <a:pt x="152487" y="602"/>
                  <a:pt x="151084" y="602"/>
                </a:cubicBezTo>
                <a:cubicBezTo>
                  <a:pt x="150808" y="602"/>
                  <a:pt x="150503" y="595"/>
                  <a:pt x="150158" y="579"/>
                </a:cubicBezTo>
                <a:cubicBezTo>
                  <a:pt x="151318" y="481"/>
                  <a:pt x="149719" y="374"/>
                  <a:pt x="150197" y="296"/>
                </a:cubicBezTo>
                <a:cubicBezTo>
                  <a:pt x="150067" y="287"/>
                  <a:pt x="149964" y="284"/>
                  <a:pt x="149882" y="284"/>
                </a:cubicBezTo>
                <a:cubicBezTo>
                  <a:pt x="149409" y="284"/>
                  <a:pt x="149583" y="403"/>
                  <a:pt x="148946" y="403"/>
                </a:cubicBezTo>
                <a:cubicBezTo>
                  <a:pt x="148808" y="403"/>
                  <a:pt x="148631" y="397"/>
                  <a:pt x="148402" y="384"/>
                </a:cubicBezTo>
                <a:lnTo>
                  <a:pt x="148567" y="296"/>
                </a:lnTo>
                <a:cubicBezTo>
                  <a:pt x="147634" y="293"/>
                  <a:pt x="146663" y="290"/>
                  <a:pt x="145669" y="290"/>
                </a:cubicBezTo>
                <a:cubicBezTo>
                  <a:pt x="140813" y="290"/>
                  <a:pt x="135434" y="349"/>
                  <a:pt x="131515" y="657"/>
                </a:cubicBezTo>
                <a:cubicBezTo>
                  <a:pt x="130646" y="501"/>
                  <a:pt x="128881" y="491"/>
                  <a:pt x="126139" y="384"/>
                </a:cubicBezTo>
                <a:lnTo>
                  <a:pt x="126139" y="384"/>
                </a:lnTo>
                <a:cubicBezTo>
                  <a:pt x="127349" y="432"/>
                  <a:pt x="126198" y="540"/>
                  <a:pt x="125515" y="559"/>
                </a:cubicBezTo>
                <a:lnTo>
                  <a:pt x="124198" y="384"/>
                </a:lnTo>
                <a:cubicBezTo>
                  <a:pt x="123853" y="363"/>
                  <a:pt x="123488" y="354"/>
                  <a:pt x="123111" y="354"/>
                </a:cubicBezTo>
                <a:cubicBezTo>
                  <a:pt x="121726" y="354"/>
                  <a:pt x="120193" y="473"/>
                  <a:pt x="119028" y="550"/>
                </a:cubicBezTo>
                <a:cubicBezTo>
                  <a:pt x="118881" y="540"/>
                  <a:pt x="118735" y="501"/>
                  <a:pt x="118608" y="423"/>
                </a:cubicBezTo>
                <a:cubicBezTo>
                  <a:pt x="118320" y="401"/>
                  <a:pt x="118088" y="392"/>
                  <a:pt x="117897" y="392"/>
                </a:cubicBezTo>
                <a:cubicBezTo>
                  <a:pt x="117149" y="392"/>
                  <a:pt x="117024" y="528"/>
                  <a:pt x="116589" y="559"/>
                </a:cubicBezTo>
                <a:lnTo>
                  <a:pt x="115662" y="442"/>
                </a:lnTo>
                <a:lnTo>
                  <a:pt x="115457" y="559"/>
                </a:lnTo>
                <a:cubicBezTo>
                  <a:pt x="115005" y="581"/>
                  <a:pt x="114507" y="593"/>
                  <a:pt x="114044" y="593"/>
                </a:cubicBezTo>
                <a:cubicBezTo>
                  <a:pt x="113037" y="593"/>
                  <a:pt x="112192" y="537"/>
                  <a:pt x="112325" y="403"/>
                </a:cubicBezTo>
                <a:lnTo>
                  <a:pt x="112325" y="403"/>
                </a:lnTo>
                <a:cubicBezTo>
                  <a:pt x="111760" y="442"/>
                  <a:pt x="111213" y="481"/>
                  <a:pt x="111926" y="540"/>
                </a:cubicBezTo>
                <a:cubicBezTo>
                  <a:pt x="111118" y="473"/>
                  <a:pt x="109517" y="445"/>
                  <a:pt x="107814" y="445"/>
                </a:cubicBezTo>
                <a:cubicBezTo>
                  <a:pt x="106514" y="445"/>
                  <a:pt x="105154" y="461"/>
                  <a:pt x="104043" y="491"/>
                </a:cubicBezTo>
                <a:cubicBezTo>
                  <a:pt x="105253" y="540"/>
                  <a:pt x="105145" y="598"/>
                  <a:pt x="105253" y="715"/>
                </a:cubicBezTo>
                <a:cubicBezTo>
                  <a:pt x="105132" y="785"/>
                  <a:pt x="105029" y="805"/>
                  <a:pt x="104910" y="805"/>
                </a:cubicBezTo>
                <a:cubicBezTo>
                  <a:pt x="104743" y="805"/>
                  <a:pt x="104543" y="766"/>
                  <a:pt x="104218" y="766"/>
                </a:cubicBezTo>
                <a:cubicBezTo>
                  <a:pt x="104060" y="766"/>
                  <a:pt x="103872" y="775"/>
                  <a:pt x="103643" y="803"/>
                </a:cubicBezTo>
                <a:cubicBezTo>
                  <a:pt x="103624" y="725"/>
                  <a:pt x="102463" y="647"/>
                  <a:pt x="103702" y="589"/>
                </a:cubicBezTo>
                <a:cubicBezTo>
                  <a:pt x="102324" y="482"/>
                  <a:pt x="100727" y="454"/>
                  <a:pt x="99028" y="454"/>
                </a:cubicBezTo>
                <a:cubicBezTo>
                  <a:pt x="97065" y="454"/>
                  <a:pt x="94968" y="492"/>
                  <a:pt x="92920" y="492"/>
                </a:cubicBezTo>
                <a:cubicBezTo>
                  <a:pt x="92346" y="492"/>
                  <a:pt x="91776" y="489"/>
                  <a:pt x="91214" y="481"/>
                </a:cubicBezTo>
                <a:cubicBezTo>
                  <a:pt x="90346" y="511"/>
                  <a:pt x="90610" y="550"/>
                  <a:pt x="90190" y="608"/>
                </a:cubicBezTo>
                <a:cubicBezTo>
                  <a:pt x="89237" y="533"/>
                  <a:pt x="88208" y="511"/>
                  <a:pt x="87149" y="511"/>
                </a:cubicBezTo>
                <a:cubicBezTo>
                  <a:pt x="85790" y="511"/>
                  <a:pt x="84380" y="546"/>
                  <a:pt x="83009" y="546"/>
                </a:cubicBezTo>
                <a:cubicBezTo>
                  <a:pt x="82407" y="546"/>
                  <a:pt x="81813" y="540"/>
                  <a:pt x="81235" y="520"/>
                </a:cubicBezTo>
                <a:lnTo>
                  <a:pt x="81235" y="520"/>
                </a:lnTo>
                <a:cubicBezTo>
                  <a:pt x="81888" y="608"/>
                  <a:pt x="80971" y="852"/>
                  <a:pt x="79342" y="862"/>
                </a:cubicBezTo>
                <a:cubicBezTo>
                  <a:pt x="79049" y="889"/>
                  <a:pt x="78833" y="901"/>
                  <a:pt x="78670" y="901"/>
                </a:cubicBezTo>
                <a:cubicBezTo>
                  <a:pt x="77845" y="901"/>
                  <a:pt x="78364" y="602"/>
                  <a:pt x="77020" y="520"/>
                </a:cubicBezTo>
                <a:cubicBezTo>
                  <a:pt x="76352" y="586"/>
                  <a:pt x="75175" y="610"/>
                  <a:pt x="74444" y="610"/>
                </a:cubicBezTo>
                <a:cubicBezTo>
                  <a:pt x="74310" y="610"/>
                  <a:pt x="74192" y="610"/>
                  <a:pt x="74093" y="608"/>
                </a:cubicBezTo>
                <a:lnTo>
                  <a:pt x="74152" y="579"/>
                </a:lnTo>
                <a:lnTo>
                  <a:pt x="74152" y="579"/>
                </a:lnTo>
                <a:cubicBezTo>
                  <a:pt x="73401" y="644"/>
                  <a:pt x="72650" y="677"/>
                  <a:pt x="71898" y="677"/>
                </a:cubicBezTo>
                <a:cubicBezTo>
                  <a:pt x="71420" y="677"/>
                  <a:pt x="70942" y="664"/>
                  <a:pt x="70464" y="637"/>
                </a:cubicBezTo>
                <a:lnTo>
                  <a:pt x="70650" y="628"/>
                </a:lnTo>
                <a:cubicBezTo>
                  <a:pt x="69735" y="618"/>
                  <a:pt x="68687" y="520"/>
                  <a:pt x="67726" y="520"/>
                </a:cubicBezTo>
                <a:cubicBezTo>
                  <a:pt x="67683" y="520"/>
                  <a:pt x="67639" y="520"/>
                  <a:pt x="67596" y="520"/>
                </a:cubicBezTo>
                <a:cubicBezTo>
                  <a:pt x="67147" y="676"/>
                  <a:pt x="64718" y="579"/>
                  <a:pt x="64133" y="725"/>
                </a:cubicBezTo>
                <a:cubicBezTo>
                  <a:pt x="64016" y="706"/>
                  <a:pt x="64201" y="696"/>
                  <a:pt x="63928" y="657"/>
                </a:cubicBezTo>
                <a:lnTo>
                  <a:pt x="63850" y="793"/>
                </a:lnTo>
                <a:lnTo>
                  <a:pt x="61870" y="715"/>
                </a:lnTo>
                <a:cubicBezTo>
                  <a:pt x="62299" y="667"/>
                  <a:pt x="62406" y="608"/>
                  <a:pt x="62953" y="569"/>
                </a:cubicBezTo>
                <a:cubicBezTo>
                  <a:pt x="62586" y="552"/>
                  <a:pt x="62326" y="545"/>
                  <a:pt x="62140" y="545"/>
                </a:cubicBezTo>
                <a:cubicBezTo>
                  <a:pt x="61258" y="545"/>
                  <a:pt x="62055" y="708"/>
                  <a:pt x="61128" y="764"/>
                </a:cubicBezTo>
                <a:cubicBezTo>
                  <a:pt x="60735" y="793"/>
                  <a:pt x="60452" y="804"/>
                  <a:pt x="60235" y="804"/>
                </a:cubicBezTo>
                <a:cubicBezTo>
                  <a:pt x="59641" y="804"/>
                  <a:pt x="59543" y="719"/>
                  <a:pt x="59021" y="676"/>
                </a:cubicBezTo>
                <a:cubicBezTo>
                  <a:pt x="59185" y="658"/>
                  <a:pt x="59338" y="652"/>
                  <a:pt x="59482" y="652"/>
                </a:cubicBezTo>
                <a:cubicBezTo>
                  <a:pt x="59828" y="652"/>
                  <a:pt x="60118" y="689"/>
                  <a:pt x="60368" y="689"/>
                </a:cubicBezTo>
                <a:cubicBezTo>
                  <a:pt x="60404" y="689"/>
                  <a:pt x="60440" y="688"/>
                  <a:pt x="60475" y="686"/>
                </a:cubicBezTo>
                <a:cubicBezTo>
                  <a:pt x="61314" y="579"/>
                  <a:pt x="59577" y="637"/>
                  <a:pt x="59558" y="559"/>
                </a:cubicBezTo>
                <a:cubicBezTo>
                  <a:pt x="59270" y="559"/>
                  <a:pt x="59130" y="692"/>
                  <a:pt x="58335" y="692"/>
                </a:cubicBezTo>
                <a:cubicBezTo>
                  <a:pt x="58242" y="692"/>
                  <a:pt x="58139" y="690"/>
                  <a:pt x="58026" y="686"/>
                </a:cubicBezTo>
                <a:cubicBezTo>
                  <a:pt x="57868" y="684"/>
                  <a:pt x="57676" y="684"/>
                  <a:pt x="57466" y="684"/>
                </a:cubicBezTo>
                <a:cubicBezTo>
                  <a:pt x="57361" y="684"/>
                  <a:pt x="57252" y="684"/>
                  <a:pt x="57140" y="684"/>
                </a:cubicBezTo>
                <a:cubicBezTo>
                  <a:pt x="56137" y="684"/>
                  <a:pt x="54953" y="679"/>
                  <a:pt x="55158" y="569"/>
                </a:cubicBezTo>
                <a:lnTo>
                  <a:pt x="55158" y="569"/>
                </a:lnTo>
                <a:cubicBezTo>
                  <a:pt x="54358" y="647"/>
                  <a:pt x="53412" y="628"/>
                  <a:pt x="52807" y="696"/>
                </a:cubicBezTo>
                <a:cubicBezTo>
                  <a:pt x="53568" y="725"/>
                  <a:pt x="54963" y="764"/>
                  <a:pt x="55129" y="852"/>
                </a:cubicBezTo>
                <a:cubicBezTo>
                  <a:pt x="54708" y="864"/>
                  <a:pt x="54038" y="883"/>
                  <a:pt x="53528" y="883"/>
                </a:cubicBezTo>
                <a:cubicBezTo>
                  <a:pt x="53198" y="883"/>
                  <a:pt x="52934" y="875"/>
                  <a:pt x="52846" y="852"/>
                </a:cubicBezTo>
                <a:lnTo>
                  <a:pt x="53402" y="813"/>
                </a:lnTo>
                <a:lnTo>
                  <a:pt x="53402" y="813"/>
                </a:lnTo>
                <a:cubicBezTo>
                  <a:pt x="52864" y="851"/>
                  <a:pt x="50960" y="806"/>
                  <a:pt x="51784" y="927"/>
                </a:cubicBezTo>
                <a:lnTo>
                  <a:pt x="51784" y="927"/>
                </a:lnTo>
                <a:lnTo>
                  <a:pt x="50456" y="745"/>
                </a:lnTo>
                <a:cubicBezTo>
                  <a:pt x="49919" y="852"/>
                  <a:pt x="48475" y="842"/>
                  <a:pt x="47285" y="871"/>
                </a:cubicBezTo>
                <a:cubicBezTo>
                  <a:pt x="47236" y="715"/>
                  <a:pt x="48192" y="550"/>
                  <a:pt x="45978" y="511"/>
                </a:cubicBezTo>
                <a:lnTo>
                  <a:pt x="44076" y="667"/>
                </a:lnTo>
                <a:cubicBezTo>
                  <a:pt x="43906" y="670"/>
                  <a:pt x="43757" y="672"/>
                  <a:pt x="43629" y="672"/>
                </a:cubicBezTo>
                <a:cubicBezTo>
                  <a:pt x="42997" y="672"/>
                  <a:pt x="42844" y="632"/>
                  <a:pt x="42973" y="559"/>
                </a:cubicBezTo>
                <a:cubicBezTo>
                  <a:pt x="42698" y="552"/>
                  <a:pt x="42443" y="549"/>
                  <a:pt x="42208" y="549"/>
                </a:cubicBezTo>
                <a:cubicBezTo>
                  <a:pt x="39869" y="549"/>
                  <a:pt x="39357" y="866"/>
                  <a:pt x="37635" y="866"/>
                </a:cubicBezTo>
                <a:cubicBezTo>
                  <a:pt x="37377" y="866"/>
                  <a:pt x="37092" y="859"/>
                  <a:pt x="36769" y="842"/>
                </a:cubicBezTo>
                <a:cubicBezTo>
                  <a:pt x="37910" y="667"/>
                  <a:pt x="36964" y="647"/>
                  <a:pt x="35754" y="598"/>
                </a:cubicBezTo>
                <a:cubicBezTo>
                  <a:pt x="35705" y="628"/>
                  <a:pt x="35588" y="686"/>
                  <a:pt x="35091" y="696"/>
                </a:cubicBezTo>
                <a:cubicBezTo>
                  <a:pt x="35148" y="709"/>
                  <a:pt x="35207" y="714"/>
                  <a:pt x="35269" y="714"/>
                </a:cubicBezTo>
                <a:cubicBezTo>
                  <a:pt x="35482" y="714"/>
                  <a:pt x="35736" y="653"/>
                  <a:pt x="36134" y="653"/>
                </a:cubicBezTo>
                <a:cubicBezTo>
                  <a:pt x="36304" y="653"/>
                  <a:pt x="36500" y="664"/>
                  <a:pt x="36730" y="696"/>
                </a:cubicBezTo>
                <a:cubicBezTo>
                  <a:pt x="37013" y="803"/>
                  <a:pt x="35627" y="764"/>
                  <a:pt x="35071" y="803"/>
                </a:cubicBezTo>
                <a:cubicBezTo>
                  <a:pt x="33944" y="620"/>
                  <a:pt x="32120" y="589"/>
                  <a:pt x="30099" y="589"/>
                </a:cubicBezTo>
                <a:cubicBezTo>
                  <a:pt x="29091" y="589"/>
                  <a:pt x="28033" y="597"/>
                  <a:pt x="26989" y="597"/>
                </a:cubicBezTo>
                <a:cubicBezTo>
                  <a:pt x="25669" y="597"/>
                  <a:pt x="24371" y="585"/>
                  <a:pt x="23218" y="530"/>
                </a:cubicBezTo>
                <a:lnTo>
                  <a:pt x="23218" y="530"/>
                </a:lnTo>
                <a:cubicBezTo>
                  <a:pt x="23345" y="634"/>
                  <a:pt x="22946" y="651"/>
                  <a:pt x="22410" y="651"/>
                </a:cubicBezTo>
                <a:cubicBezTo>
                  <a:pt x="22141" y="651"/>
                  <a:pt x="21838" y="646"/>
                  <a:pt x="21549" y="646"/>
                </a:cubicBezTo>
                <a:cubicBezTo>
                  <a:pt x="21220" y="646"/>
                  <a:pt x="20910" y="652"/>
                  <a:pt x="20692" y="676"/>
                </a:cubicBezTo>
                <a:cubicBezTo>
                  <a:pt x="20772" y="600"/>
                  <a:pt x="20563" y="577"/>
                  <a:pt x="20209" y="577"/>
                </a:cubicBezTo>
                <a:cubicBezTo>
                  <a:pt x="19723" y="577"/>
                  <a:pt x="18964" y="619"/>
                  <a:pt x="18303" y="619"/>
                </a:cubicBezTo>
                <a:cubicBezTo>
                  <a:pt x="17978" y="619"/>
                  <a:pt x="17676" y="609"/>
                  <a:pt x="17443" y="579"/>
                </a:cubicBezTo>
                <a:lnTo>
                  <a:pt x="17443" y="579"/>
                </a:lnTo>
                <a:lnTo>
                  <a:pt x="18028" y="793"/>
                </a:lnTo>
                <a:cubicBezTo>
                  <a:pt x="17735" y="778"/>
                  <a:pt x="17455" y="771"/>
                  <a:pt x="17187" y="771"/>
                </a:cubicBezTo>
                <a:cubicBezTo>
                  <a:pt x="15794" y="771"/>
                  <a:pt x="14721" y="949"/>
                  <a:pt x="13741" y="949"/>
                </a:cubicBezTo>
                <a:cubicBezTo>
                  <a:pt x="13386" y="949"/>
                  <a:pt x="13043" y="925"/>
                  <a:pt x="12702" y="862"/>
                </a:cubicBezTo>
                <a:cubicBezTo>
                  <a:pt x="11355" y="793"/>
                  <a:pt x="13150" y="706"/>
                  <a:pt x="13707" y="667"/>
                </a:cubicBezTo>
                <a:cubicBezTo>
                  <a:pt x="13277" y="609"/>
                  <a:pt x="12779" y="590"/>
                  <a:pt x="12251" y="590"/>
                </a:cubicBezTo>
                <a:cubicBezTo>
                  <a:pt x="11082" y="590"/>
                  <a:pt x="9760" y="686"/>
                  <a:pt x="8680" y="686"/>
                </a:cubicBezTo>
                <a:cubicBezTo>
                  <a:pt x="8162" y="686"/>
                  <a:pt x="7700" y="664"/>
                  <a:pt x="7336" y="598"/>
                </a:cubicBezTo>
                <a:lnTo>
                  <a:pt x="7336" y="598"/>
                </a:lnTo>
                <a:cubicBezTo>
                  <a:pt x="7170" y="686"/>
                  <a:pt x="7726" y="832"/>
                  <a:pt x="6117" y="910"/>
                </a:cubicBezTo>
                <a:cubicBezTo>
                  <a:pt x="4829" y="813"/>
                  <a:pt x="2273" y="696"/>
                  <a:pt x="2507" y="657"/>
                </a:cubicBezTo>
                <a:lnTo>
                  <a:pt x="2507" y="657"/>
                </a:lnTo>
                <a:lnTo>
                  <a:pt x="1951" y="686"/>
                </a:lnTo>
                <a:lnTo>
                  <a:pt x="1327" y="715"/>
                </a:lnTo>
                <a:cubicBezTo>
                  <a:pt x="1058" y="722"/>
                  <a:pt x="803" y="729"/>
                  <a:pt x="515" y="729"/>
                </a:cubicBezTo>
                <a:cubicBezTo>
                  <a:pt x="396" y="729"/>
                  <a:pt x="271" y="728"/>
                  <a:pt x="137" y="725"/>
                </a:cubicBezTo>
                <a:cubicBezTo>
                  <a:pt x="137" y="1008"/>
                  <a:pt x="127" y="1330"/>
                  <a:pt x="107" y="1720"/>
                </a:cubicBezTo>
                <a:cubicBezTo>
                  <a:pt x="68" y="1584"/>
                  <a:pt x="49" y="1106"/>
                  <a:pt x="29" y="618"/>
                </a:cubicBezTo>
                <a:lnTo>
                  <a:pt x="429" y="598"/>
                </a:lnTo>
                <a:lnTo>
                  <a:pt x="10" y="598"/>
                </a:lnTo>
                <a:cubicBezTo>
                  <a:pt x="0" y="1242"/>
                  <a:pt x="0" y="1886"/>
                  <a:pt x="0" y="2501"/>
                </a:cubicBezTo>
                <a:lnTo>
                  <a:pt x="0" y="2842"/>
                </a:lnTo>
                <a:cubicBezTo>
                  <a:pt x="0" y="2940"/>
                  <a:pt x="0" y="3037"/>
                  <a:pt x="10" y="3135"/>
                </a:cubicBezTo>
                <a:cubicBezTo>
                  <a:pt x="10" y="3330"/>
                  <a:pt x="20" y="3515"/>
                  <a:pt x="29" y="3710"/>
                </a:cubicBezTo>
                <a:cubicBezTo>
                  <a:pt x="49" y="4471"/>
                  <a:pt x="98" y="5203"/>
                  <a:pt x="137" y="5974"/>
                </a:cubicBezTo>
                <a:cubicBezTo>
                  <a:pt x="78" y="6344"/>
                  <a:pt x="49" y="6735"/>
                  <a:pt x="49" y="7115"/>
                </a:cubicBezTo>
                <a:cubicBezTo>
                  <a:pt x="49" y="7232"/>
                  <a:pt x="39" y="7369"/>
                  <a:pt x="39" y="7505"/>
                </a:cubicBezTo>
                <a:cubicBezTo>
                  <a:pt x="39" y="7710"/>
                  <a:pt x="29" y="7925"/>
                  <a:pt x="29" y="8139"/>
                </a:cubicBezTo>
                <a:cubicBezTo>
                  <a:pt x="29" y="8578"/>
                  <a:pt x="20" y="9037"/>
                  <a:pt x="20" y="9505"/>
                </a:cubicBezTo>
                <a:lnTo>
                  <a:pt x="1385" y="9515"/>
                </a:lnTo>
                <a:lnTo>
                  <a:pt x="2527" y="9525"/>
                </a:lnTo>
                <a:cubicBezTo>
                  <a:pt x="3122" y="9534"/>
                  <a:pt x="3707" y="9544"/>
                  <a:pt x="4214" y="9564"/>
                </a:cubicBezTo>
                <a:cubicBezTo>
                  <a:pt x="4583" y="9500"/>
                  <a:pt x="5053" y="9483"/>
                  <a:pt x="5529" y="9483"/>
                </a:cubicBezTo>
                <a:cubicBezTo>
                  <a:pt x="6028" y="9483"/>
                  <a:pt x="6535" y="9501"/>
                  <a:pt x="6943" y="9501"/>
                </a:cubicBezTo>
                <a:cubicBezTo>
                  <a:pt x="7393" y="9501"/>
                  <a:pt x="7724" y="9479"/>
                  <a:pt x="7795" y="9388"/>
                </a:cubicBezTo>
                <a:cubicBezTo>
                  <a:pt x="7795" y="9417"/>
                  <a:pt x="8029" y="9447"/>
                  <a:pt x="8146" y="9456"/>
                </a:cubicBezTo>
                <a:cubicBezTo>
                  <a:pt x="8936" y="9378"/>
                  <a:pt x="9580" y="9212"/>
                  <a:pt x="10575" y="9193"/>
                </a:cubicBezTo>
                <a:lnTo>
                  <a:pt x="10575" y="9193"/>
                </a:lnTo>
                <a:lnTo>
                  <a:pt x="10253" y="9368"/>
                </a:lnTo>
                <a:cubicBezTo>
                  <a:pt x="10144" y="9472"/>
                  <a:pt x="10708" y="9492"/>
                  <a:pt x="11389" y="9492"/>
                </a:cubicBezTo>
                <a:cubicBezTo>
                  <a:pt x="11790" y="9492"/>
                  <a:pt x="12232" y="9485"/>
                  <a:pt x="12600" y="9485"/>
                </a:cubicBezTo>
                <a:cubicBezTo>
                  <a:pt x="12897" y="9485"/>
                  <a:pt x="13146" y="9489"/>
                  <a:pt x="13287" y="9505"/>
                </a:cubicBezTo>
                <a:cubicBezTo>
                  <a:pt x="13073" y="9462"/>
                  <a:pt x="13189" y="9453"/>
                  <a:pt x="13423" y="9453"/>
                </a:cubicBezTo>
                <a:cubicBezTo>
                  <a:pt x="13573" y="9453"/>
                  <a:pt x="13771" y="9457"/>
                  <a:pt x="13963" y="9457"/>
                </a:cubicBezTo>
                <a:cubicBezTo>
                  <a:pt x="14275" y="9457"/>
                  <a:pt x="14568" y="9447"/>
                  <a:pt x="14594" y="9398"/>
                </a:cubicBezTo>
                <a:lnTo>
                  <a:pt x="15775" y="9339"/>
                </a:lnTo>
                <a:cubicBezTo>
                  <a:pt x="17658" y="9290"/>
                  <a:pt x="15999" y="9251"/>
                  <a:pt x="18321" y="9222"/>
                </a:cubicBezTo>
                <a:cubicBezTo>
                  <a:pt x="18350" y="9222"/>
                  <a:pt x="18378" y="9222"/>
                  <a:pt x="18406" y="9222"/>
                </a:cubicBezTo>
                <a:cubicBezTo>
                  <a:pt x="19546" y="9222"/>
                  <a:pt x="18830" y="9409"/>
                  <a:pt x="18382" y="9409"/>
                </a:cubicBezTo>
                <a:cubicBezTo>
                  <a:pt x="18361" y="9409"/>
                  <a:pt x="18340" y="9408"/>
                  <a:pt x="18321" y="9408"/>
                </a:cubicBezTo>
                <a:lnTo>
                  <a:pt x="18321" y="9408"/>
                </a:lnTo>
                <a:cubicBezTo>
                  <a:pt x="18763" y="9447"/>
                  <a:pt x="19210" y="9461"/>
                  <a:pt x="19660" y="9461"/>
                </a:cubicBezTo>
                <a:cubicBezTo>
                  <a:pt x="20323" y="9461"/>
                  <a:pt x="20993" y="9431"/>
                  <a:pt x="21667" y="9408"/>
                </a:cubicBezTo>
                <a:lnTo>
                  <a:pt x="21833" y="9408"/>
                </a:lnTo>
                <a:cubicBezTo>
                  <a:pt x="22126" y="9427"/>
                  <a:pt x="22584" y="9427"/>
                  <a:pt x="23052" y="9427"/>
                </a:cubicBezTo>
                <a:cubicBezTo>
                  <a:pt x="23116" y="9432"/>
                  <a:pt x="23179" y="9434"/>
                  <a:pt x="23244" y="9434"/>
                </a:cubicBezTo>
                <a:cubicBezTo>
                  <a:pt x="23308" y="9434"/>
                  <a:pt x="23374" y="9432"/>
                  <a:pt x="23443" y="9427"/>
                </a:cubicBezTo>
                <a:cubicBezTo>
                  <a:pt x="23804" y="9427"/>
                  <a:pt x="24155" y="9437"/>
                  <a:pt x="24379" y="9466"/>
                </a:cubicBezTo>
                <a:lnTo>
                  <a:pt x="24067" y="9603"/>
                </a:lnTo>
                <a:cubicBezTo>
                  <a:pt x="24090" y="9603"/>
                  <a:pt x="24114" y="9603"/>
                  <a:pt x="24139" y="9603"/>
                </a:cubicBezTo>
                <a:cubicBezTo>
                  <a:pt x="25002" y="9603"/>
                  <a:pt x="27109" y="9445"/>
                  <a:pt x="27052" y="9388"/>
                </a:cubicBezTo>
                <a:lnTo>
                  <a:pt x="27052" y="9388"/>
                </a:lnTo>
                <a:cubicBezTo>
                  <a:pt x="28103" y="9430"/>
                  <a:pt x="29380" y="9447"/>
                  <a:pt x="30698" y="9447"/>
                </a:cubicBezTo>
                <a:cubicBezTo>
                  <a:pt x="33334" y="9447"/>
                  <a:pt x="36128" y="9381"/>
                  <a:pt x="37578" y="9329"/>
                </a:cubicBezTo>
                <a:lnTo>
                  <a:pt x="37578" y="9329"/>
                </a:lnTo>
                <a:cubicBezTo>
                  <a:pt x="37301" y="9350"/>
                  <a:pt x="37202" y="9379"/>
                  <a:pt x="37304" y="9379"/>
                </a:cubicBezTo>
                <a:cubicBezTo>
                  <a:pt x="37349" y="9379"/>
                  <a:pt x="37433" y="9374"/>
                  <a:pt x="37559" y="9359"/>
                </a:cubicBezTo>
                <a:cubicBezTo>
                  <a:pt x="38363" y="9337"/>
                  <a:pt x="39246" y="9268"/>
                  <a:pt x="39699" y="9268"/>
                </a:cubicBezTo>
                <a:cubicBezTo>
                  <a:pt x="39862" y="9268"/>
                  <a:pt x="39969" y="9277"/>
                  <a:pt x="39998" y="9300"/>
                </a:cubicBezTo>
                <a:cubicBezTo>
                  <a:pt x="40148" y="9293"/>
                  <a:pt x="40276" y="9290"/>
                  <a:pt x="40389" y="9290"/>
                </a:cubicBezTo>
                <a:cubicBezTo>
                  <a:pt x="41073" y="9290"/>
                  <a:pt x="41215" y="9401"/>
                  <a:pt x="42622" y="9417"/>
                </a:cubicBezTo>
                <a:cubicBezTo>
                  <a:pt x="42625" y="9419"/>
                  <a:pt x="42629" y="9420"/>
                  <a:pt x="42633" y="9420"/>
                </a:cubicBezTo>
                <a:cubicBezTo>
                  <a:pt x="42674" y="9420"/>
                  <a:pt x="42764" y="9345"/>
                  <a:pt x="42632" y="9310"/>
                </a:cubicBezTo>
                <a:lnTo>
                  <a:pt x="42632" y="9310"/>
                </a:lnTo>
                <a:cubicBezTo>
                  <a:pt x="43263" y="9350"/>
                  <a:pt x="43931" y="9365"/>
                  <a:pt x="44624" y="9365"/>
                </a:cubicBezTo>
                <a:cubicBezTo>
                  <a:pt x="46450" y="9365"/>
                  <a:pt x="48453" y="9263"/>
                  <a:pt x="50445" y="9263"/>
                </a:cubicBezTo>
                <a:cubicBezTo>
                  <a:pt x="50991" y="9263"/>
                  <a:pt x="51535" y="9271"/>
                  <a:pt x="52075" y="9290"/>
                </a:cubicBezTo>
                <a:cubicBezTo>
                  <a:pt x="51763" y="9320"/>
                  <a:pt x="51461" y="9368"/>
                  <a:pt x="51158" y="9427"/>
                </a:cubicBezTo>
                <a:cubicBezTo>
                  <a:pt x="53704" y="9359"/>
                  <a:pt x="56114" y="9310"/>
                  <a:pt x="58407" y="9134"/>
                </a:cubicBezTo>
                <a:lnTo>
                  <a:pt x="58407" y="9134"/>
                </a:lnTo>
                <a:cubicBezTo>
                  <a:pt x="58163" y="9193"/>
                  <a:pt x="58231" y="9251"/>
                  <a:pt x="57636" y="9290"/>
                </a:cubicBezTo>
                <a:cubicBezTo>
                  <a:pt x="59402" y="9290"/>
                  <a:pt x="61450" y="9251"/>
                  <a:pt x="62270" y="9125"/>
                </a:cubicBezTo>
                <a:cubicBezTo>
                  <a:pt x="62041" y="9112"/>
                  <a:pt x="61897" y="9106"/>
                  <a:pt x="61807" y="9106"/>
                </a:cubicBezTo>
                <a:cubicBezTo>
                  <a:pt x="61439" y="9106"/>
                  <a:pt x="61981" y="9193"/>
                  <a:pt x="61445" y="9193"/>
                </a:cubicBezTo>
                <a:cubicBezTo>
                  <a:pt x="61423" y="9193"/>
                  <a:pt x="61399" y="9193"/>
                  <a:pt x="61372" y="9193"/>
                </a:cubicBezTo>
                <a:cubicBezTo>
                  <a:pt x="60263" y="9082"/>
                  <a:pt x="61862" y="8971"/>
                  <a:pt x="63057" y="8971"/>
                </a:cubicBezTo>
                <a:cubicBezTo>
                  <a:pt x="63229" y="8971"/>
                  <a:pt x="63392" y="8973"/>
                  <a:pt x="63538" y="8978"/>
                </a:cubicBezTo>
                <a:lnTo>
                  <a:pt x="63577" y="9008"/>
                </a:lnTo>
                <a:cubicBezTo>
                  <a:pt x="65343" y="9008"/>
                  <a:pt x="65421" y="8920"/>
                  <a:pt x="67187" y="8920"/>
                </a:cubicBezTo>
                <a:cubicBezTo>
                  <a:pt x="68240" y="8998"/>
                  <a:pt x="66269" y="8959"/>
                  <a:pt x="66689" y="9047"/>
                </a:cubicBezTo>
                <a:cubicBezTo>
                  <a:pt x="67099" y="9261"/>
                  <a:pt x="70718" y="9183"/>
                  <a:pt x="71079" y="9212"/>
                </a:cubicBezTo>
                <a:cubicBezTo>
                  <a:pt x="71498" y="9164"/>
                  <a:pt x="72103" y="9125"/>
                  <a:pt x="72025" y="9066"/>
                </a:cubicBezTo>
                <a:cubicBezTo>
                  <a:pt x="72215" y="9058"/>
                  <a:pt x="72364" y="9055"/>
                  <a:pt x="72484" y="9055"/>
                </a:cubicBezTo>
                <a:cubicBezTo>
                  <a:pt x="73214" y="9055"/>
                  <a:pt x="72816" y="9183"/>
                  <a:pt x="73545" y="9183"/>
                </a:cubicBezTo>
                <a:cubicBezTo>
                  <a:pt x="73567" y="9183"/>
                  <a:pt x="73591" y="9183"/>
                  <a:pt x="73615" y="9183"/>
                </a:cubicBezTo>
                <a:lnTo>
                  <a:pt x="77186" y="8803"/>
                </a:lnTo>
                <a:lnTo>
                  <a:pt x="77401" y="8803"/>
                </a:lnTo>
                <a:cubicBezTo>
                  <a:pt x="77527" y="8861"/>
                  <a:pt x="78493" y="8978"/>
                  <a:pt x="77469" y="9047"/>
                </a:cubicBezTo>
                <a:cubicBezTo>
                  <a:pt x="79283" y="9027"/>
                  <a:pt x="80600" y="8920"/>
                  <a:pt x="81771" y="8803"/>
                </a:cubicBezTo>
                <a:lnTo>
                  <a:pt x="88102" y="8803"/>
                </a:lnTo>
                <a:cubicBezTo>
                  <a:pt x="87527" y="8861"/>
                  <a:pt x="88834" y="8998"/>
                  <a:pt x="87976" y="9066"/>
                </a:cubicBezTo>
                <a:cubicBezTo>
                  <a:pt x="88412" y="9047"/>
                  <a:pt x="89018" y="9039"/>
                  <a:pt x="89716" y="9039"/>
                </a:cubicBezTo>
                <a:cubicBezTo>
                  <a:pt x="91471" y="9039"/>
                  <a:pt x="93801" y="9087"/>
                  <a:pt x="95448" y="9115"/>
                </a:cubicBezTo>
                <a:cubicBezTo>
                  <a:pt x="93936" y="8871"/>
                  <a:pt x="98043" y="8978"/>
                  <a:pt x="98404" y="8803"/>
                </a:cubicBezTo>
                <a:lnTo>
                  <a:pt x="100024" y="8803"/>
                </a:lnTo>
                <a:cubicBezTo>
                  <a:pt x="100472" y="8861"/>
                  <a:pt x="100112" y="8969"/>
                  <a:pt x="100785" y="8998"/>
                </a:cubicBezTo>
                <a:cubicBezTo>
                  <a:pt x="102007" y="8960"/>
                  <a:pt x="103198" y="8951"/>
                  <a:pt x="104363" y="8951"/>
                </a:cubicBezTo>
                <a:cubicBezTo>
                  <a:pt x="105329" y="8951"/>
                  <a:pt x="106277" y="8957"/>
                  <a:pt x="107212" y="8957"/>
                </a:cubicBezTo>
                <a:cubicBezTo>
                  <a:pt x="107740" y="8957"/>
                  <a:pt x="108264" y="8955"/>
                  <a:pt x="108784" y="8949"/>
                </a:cubicBezTo>
                <a:lnTo>
                  <a:pt x="108784" y="8949"/>
                </a:lnTo>
                <a:cubicBezTo>
                  <a:pt x="108784" y="8949"/>
                  <a:pt x="108823" y="8978"/>
                  <a:pt x="108687" y="8998"/>
                </a:cubicBezTo>
                <a:cubicBezTo>
                  <a:pt x="110979" y="8929"/>
                  <a:pt x="114667" y="8998"/>
                  <a:pt x="117018" y="8803"/>
                </a:cubicBezTo>
                <a:lnTo>
                  <a:pt x="117125" y="8803"/>
                </a:lnTo>
                <a:cubicBezTo>
                  <a:pt x="117067" y="8842"/>
                  <a:pt x="117203" y="8881"/>
                  <a:pt x="116647" y="8910"/>
                </a:cubicBezTo>
                <a:cubicBezTo>
                  <a:pt x="116921" y="8920"/>
                  <a:pt x="117141" y="8924"/>
                  <a:pt x="117318" y="8924"/>
                </a:cubicBezTo>
                <a:cubicBezTo>
                  <a:pt x="118022" y="8924"/>
                  <a:pt x="118072" y="8857"/>
                  <a:pt x="118228" y="8803"/>
                </a:cubicBezTo>
                <a:lnTo>
                  <a:pt x="119779" y="8803"/>
                </a:lnTo>
                <a:lnTo>
                  <a:pt x="119340" y="8871"/>
                </a:lnTo>
                <a:cubicBezTo>
                  <a:pt x="119754" y="8846"/>
                  <a:pt x="120162" y="8838"/>
                  <a:pt x="120571" y="8838"/>
                </a:cubicBezTo>
                <a:cubicBezTo>
                  <a:pt x="121381" y="8838"/>
                  <a:pt x="122191" y="8870"/>
                  <a:pt x="123044" y="8870"/>
                </a:cubicBezTo>
                <a:cubicBezTo>
                  <a:pt x="123634" y="8870"/>
                  <a:pt x="124245" y="8855"/>
                  <a:pt x="124891" y="8803"/>
                </a:cubicBezTo>
                <a:lnTo>
                  <a:pt x="124891" y="8803"/>
                </a:lnTo>
                <a:cubicBezTo>
                  <a:pt x="124969" y="8861"/>
                  <a:pt x="124510" y="8881"/>
                  <a:pt x="124218" y="8910"/>
                </a:cubicBezTo>
                <a:cubicBezTo>
                  <a:pt x="125778" y="8871"/>
                  <a:pt x="127505" y="8881"/>
                  <a:pt x="128959" y="8803"/>
                </a:cubicBezTo>
                <a:lnTo>
                  <a:pt x="129905" y="8803"/>
                </a:lnTo>
                <a:cubicBezTo>
                  <a:pt x="129866" y="8842"/>
                  <a:pt x="129583" y="8890"/>
                  <a:pt x="129076" y="8920"/>
                </a:cubicBezTo>
                <a:cubicBezTo>
                  <a:pt x="129330" y="8932"/>
                  <a:pt x="129552" y="8938"/>
                  <a:pt x="129751" y="8938"/>
                </a:cubicBezTo>
                <a:cubicBezTo>
                  <a:pt x="130630" y="8938"/>
                  <a:pt x="131051" y="8834"/>
                  <a:pt x="131720" y="8803"/>
                </a:cubicBezTo>
                <a:lnTo>
                  <a:pt x="132900" y="8803"/>
                </a:lnTo>
                <a:cubicBezTo>
                  <a:pt x="133251" y="8812"/>
                  <a:pt x="133602" y="8842"/>
                  <a:pt x="133954" y="8900"/>
                </a:cubicBezTo>
                <a:cubicBezTo>
                  <a:pt x="134558" y="8842"/>
                  <a:pt x="135885" y="8812"/>
                  <a:pt x="136968" y="8803"/>
                </a:cubicBezTo>
                <a:lnTo>
                  <a:pt x="138383" y="8803"/>
                </a:lnTo>
                <a:cubicBezTo>
                  <a:pt x="138685" y="8851"/>
                  <a:pt x="139309" y="8881"/>
                  <a:pt x="140217" y="8949"/>
                </a:cubicBezTo>
                <a:cubicBezTo>
                  <a:pt x="142468" y="8949"/>
                  <a:pt x="144732" y="8951"/>
                  <a:pt x="147001" y="8951"/>
                </a:cubicBezTo>
                <a:cubicBezTo>
                  <a:pt x="153810" y="8951"/>
                  <a:pt x="160669" y="8934"/>
                  <a:pt x="167386" y="8803"/>
                </a:cubicBezTo>
                <a:lnTo>
                  <a:pt x="168508" y="8803"/>
                </a:lnTo>
                <a:cubicBezTo>
                  <a:pt x="169727" y="9008"/>
                  <a:pt x="166244" y="8929"/>
                  <a:pt x="167210" y="9076"/>
                </a:cubicBezTo>
                <a:cubicBezTo>
                  <a:pt x="167179" y="8988"/>
                  <a:pt x="167498" y="8969"/>
                  <a:pt x="168117" y="8969"/>
                </a:cubicBezTo>
                <a:cubicBezTo>
                  <a:pt x="168559" y="8969"/>
                  <a:pt x="169156" y="8979"/>
                  <a:pt x="169888" y="8979"/>
                </a:cubicBezTo>
                <a:cubicBezTo>
                  <a:pt x="170395" y="8979"/>
                  <a:pt x="170968" y="8974"/>
                  <a:pt x="171600" y="8959"/>
                </a:cubicBezTo>
                <a:lnTo>
                  <a:pt x="171708" y="8988"/>
                </a:lnTo>
                <a:cubicBezTo>
                  <a:pt x="171886" y="8982"/>
                  <a:pt x="172052" y="8980"/>
                  <a:pt x="172211" y="8980"/>
                </a:cubicBezTo>
                <a:cubicBezTo>
                  <a:pt x="172902" y="8980"/>
                  <a:pt x="173446" y="9024"/>
                  <a:pt x="174146" y="9024"/>
                </a:cubicBezTo>
                <a:cubicBezTo>
                  <a:pt x="174370" y="9024"/>
                  <a:pt x="174611" y="9020"/>
                  <a:pt x="174878" y="9008"/>
                </a:cubicBezTo>
                <a:lnTo>
                  <a:pt x="174839" y="8959"/>
                </a:lnTo>
                <a:cubicBezTo>
                  <a:pt x="175046" y="8940"/>
                  <a:pt x="175260" y="8932"/>
                  <a:pt x="175476" y="8932"/>
                </a:cubicBezTo>
                <a:cubicBezTo>
                  <a:pt x="176320" y="8932"/>
                  <a:pt x="177201" y="9048"/>
                  <a:pt x="177870" y="9048"/>
                </a:cubicBezTo>
                <a:cubicBezTo>
                  <a:pt x="178168" y="9048"/>
                  <a:pt x="178423" y="9025"/>
                  <a:pt x="178614" y="8959"/>
                </a:cubicBezTo>
                <a:lnTo>
                  <a:pt x="179668" y="9095"/>
                </a:lnTo>
                <a:cubicBezTo>
                  <a:pt x="180087" y="9026"/>
                  <a:pt x="180452" y="9006"/>
                  <a:pt x="180807" y="9006"/>
                </a:cubicBezTo>
                <a:cubicBezTo>
                  <a:pt x="181291" y="9006"/>
                  <a:pt x="181755" y="9043"/>
                  <a:pt x="182305" y="9043"/>
                </a:cubicBezTo>
                <a:cubicBezTo>
                  <a:pt x="182656" y="9043"/>
                  <a:pt x="183043" y="9028"/>
                  <a:pt x="183492" y="8978"/>
                </a:cubicBezTo>
                <a:lnTo>
                  <a:pt x="183492" y="8978"/>
                </a:lnTo>
                <a:lnTo>
                  <a:pt x="183307" y="9017"/>
                </a:lnTo>
                <a:cubicBezTo>
                  <a:pt x="183598" y="9030"/>
                  <a:pt x="183893" y="9035"/>
                  <a:pt x="184186" y="9035"/>
                </a:cubicBezTo>
                <a:cubicBezTo>
                  <a:pt x="185684" y="9035"/>
                  <a:pt x="187159" y="8898"/>
                  <a:pt x="188111" y="8898"/>
                </a:cubicBezTo>
                <a:cubicBezTo>
                  <a:pt x="188416" y="8898"/>
                  <a:pt x="188667" y="8912"/>
                  <a:pt x="188848" y="8949"/>
                </a:cubicBezTo>
                <a:cubicBezTo>
                  <a:pt x="190380" y="8920"/>
                  <a:pt x="192097" y="8890"/>
                  <a:pt x="192916" y="8793"/>
                </a:cubicBezTo>
                <a:lnTo>
                  <a:pt x="193560" y="8793"/>
                </a:lnTo>
                <a:cubicBezTo>
                  <a:pt x="193550" y="8842"/>
                  <a:pt x="193384" y="8890"/>
                  <a:pt x="193209" y="8929"/>
                </a:cubicBezTo>
                <a:cubicBezTo>
                  <a:pt x="198389" y="8871"/>
                  <a:pt x="204008" y="8871"/>
                  <a:pt x="209149" y="8793"/>
                </a:cubicBezTo>
                <a:lnTo>
                  <a:pt x="235216" y="8793"/>
                </a:lnTo>
                <a:cubicBezTo>
                  <a:pt x="235372" y="6139"/>
                  <a:pt x="235460" y="3466"/>
                  <a:pt x="235363" y="793"/>
                </a:cubicBezTo>
                <a:cubicBezTo>
                  <a:pt x="234747" y="793"/>
                  <a:pt x="234131" y="802"/>
                  <a:pt x="233531" y="811"/>
                </a:cubicBezTo>
                <a:lnTo>
                  <a:pt x="233531" y="811"/>
                </a:lnTo>
                <a:cubicBezTo>
                  <a:pt x="234435" y="792"/>
                  <a:pt x="234657" y="654"/>
                  <a:pt x="233841" y="579"/>
                </a:cubicBezTo>
                <a:lnTo>
                  <a:pt x="233841" y="579"/>
                </a:lnTo>
                <a:cubicBezTo>
                  <a:pt x="232709" y="698"/>
                  <a:pt x="230897" y="778"/>
                  <a:pt x="228909" y="778"/>
                </a:cubicBezTo>
                <a:cubicBezTo>
                  <a:pt x="228447" y="778"/>
                  <a:pt x="227975" y="773"/>
                  <a:pt x="227500" y="764"/>
                </a:cubicBezTo>
                <a:lnTo>
                  <a:pt x="227500" y="764"/>
                </a:lnTo>
                <a:cubicBezTo>
                  <a:pt x="227548" y="920"/>
                  <a:pt x="228368" y="920"/>
                  <a:pt x="228104" y="1067"/>
                </a:cubicBezTo>
                <a:cubicBezTo>
                  <a:pt x="227770" y="1092"/>
                  <a:pt x="227263" y="1148"/>
                  <a:pt x="226722" y="1148"/>
                </a:cubicBezTo>
                <a:cubicBezTo>
                  <a:pt x="226647" y="1148"/>
                  <a:pt x="226571" y="1147"/>
                  <a:pt x="226495" y="1145"/>
                </a:cubicBezTo>
                <a:cubicBezTo>
                  <a:pt x="226124" y="989"/>
                  <a:pt x="226241" y="745"/>
                  <a:pt x="223968" y="745"/>
                </a:cubicBezTo>
                <a:cubicBezTo>
                  <a:pt x="224202" y="652"/>
                  <a:pt x="224817" y="634"/>
                  <a:pt x="225433" y="634"/>
                </a:cubicBezTo>
                <a:cubicBezTo>
                  <a:pt x="225817" y="634"/>
                  <a:pt x="226201" y="641"/>
                  <a:pt x="226492" y="641"/>
                </a:cubicBezTo>
                <a:cubicBezTo>
                  <a:pt x="226959" y="641"/>
                  <a:pt x="227187" y="623"/>
                  <a:pt x="226797" y="530"/>
                </a:cubicBezTo>
                <a:cubicBezTo>
                  <a:pt x="227378" y="416"/>
                  <a:pt x="229011" y="362"/>
                  <a:pt x="230453" y="362"/>
                </a:cubicBezTo>
                <a:cubicBezTo>
                  <a:pt x="231480" y="362"/>
                  <a:pt x="232411" y="389"/>
                  <a:pt x="232797" y="442"/>
                </a:cubicBezTo>
                <a:cubicBezTo>
                  <a:pt x="234806" y="228"/>
                  <a:pt x="231216" y="413"/>
                  <a:pt x="231597" y="208"/>
                </a:cubicBezTo>
                <a:lnTo>
                  <a:pt x="231597" y="208"/>
                </a:lnTo>
                <a:cubicBezTo>
                  <a:pt x="229773" y="228"/>
                  <a:pt x="228934" y="335"/>
                  <a:pt x="226114" y="364"/>
                </a:cubicBezTo>
                <a:cubicBezTo>
                  <a:pt x="226085" y="471"/>
                  <a:pt x="227031" y="491"/>
                  <a:pt x="225744" y="569"/>
                </a:cubicBezTo>
                <a:cubicBezTo>
                  <a:pt x="225174" y="620"/>
                  <a:pt x="224702" y="640"/>
                  <a:pt x="224304" y="640"/>
                </a:cubicBezTo>
                <a:cubicBezTo>
                  <a:pt x="222949" y="640"/>
                  <a:pt x="222461" y="411"/>
                  <a:pt x="221978" y="403"/>
                </a:cubicBezTo>
                <a:cubicBezTo>
                  <a:pt x="222339" y="384"/>
                  <a:pt x="222846" y="374"/>
                  <a:pt x="223217" y="354"/>
                </a:cubicBezTo>
                <a:cubicBezTo>
                  <a:pt x="222865" y="338"/>
                  <a:pt x="222562" y="331"/>
                  <a:pt x="222285" y="331"/>
                </a:cubicBezTo>
                <a:cubicBezTo>
                  <a:pt x="221300" y="331"/>
                  <a:pt x="220656" y="413"/>
                  <a:pt x="219385" y="413"/>
                </a:cubicBezTo>
                <a:cubicBezTo>
                  <a:pt x="219330" y="413"/>
                  <a:pt x="219274" y="413"/>
                  <a:pt x="219217" y="413"/>
                </a:cubicBezTo>
                <a:cubicBezTo>
                  <a:pt x="219005" y="288"/>
                  <a:pt x="219532" y="266"/>
                  <a:pt x="220241" y="266"/>
                </a:cubicBezTo>
                <a:cubicBezTo>
                  <a:pt x="220624" y="266"/>
                  <a:pt x="221060" y="272"/>
                  <a:pt x="221461" y="272"/>
                </a:cubicBezTo>
                <a:cubicBezTo>
                  <a:pt x="221994" y="272"/>
                  <a:pt x="222466" y="261"/>
                  <a:pt x="222671" y="208"/>
                </a:cubicBezTo>
                <a:lnTo>
                  <a:pt x="221402" y="3"/>
                </a:lnTo>
                <a:cubicBezTo>
                  <a:pt x="221254" y="2"/>
                  <a:pt x="221119" y="1"/>
                  <a:pt x="22099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1" name="Google Shape;351;p45"/>
          <p:cNvGrpSpPr/>
          <p:nvPr/>
        </p:nvGrpSpPr>
        <p:grpSpPr>
          <a:xfrm>
            <a:off x="14961200" y="125050"/>
            <a:ext cx="3158125" cy="3114650"/>
            <a:chOff x="7480600" y="62525"/>
            <a:chExt cx="1579063" cy="1557325"/>
          </a:xfrm>
        </p:grpSpPr>
        <p:grpSp>
          <p:nvGrpSpPr>
            <p:cNvPr id="352" name="Google Shape;352;p45"/>
            <p:cNvGrpSpPr/>
            <p:nvPr/>
          </p:nvGrpSpPr>
          <p:grpSpPr>
            <a:xfrm flipH="1">
              <a:off x="9027575" y="678825"/>
              <a:ext cx="27650" cy="21975"/>
              <a:chOff x="8820375" y="1023600"/>
              <a:chExt cx="27650" cy="21975"/>
            </a:xfrm>
          </p:grpSpPr>
          <p:sp>
            <p:nvSpPr>
              <p:cNvPr id="353" name="Google Shape;353;p45"/>
              <p:cNvSpPr/>
              <p:nvPr/>
            </p:nvSpPr>
            <p:spPr>
              <a:xfrm>
                <a:off x="8823650" y="1026950"/>
                <a:ext cx="20825" cy="15350"/>
              </a:xfrm>
              <a:custGeom>
                <a:rect b="b" l="l" r="r" t="t"/>
                <a:pathLst>
                  <a:path extrusionOk="0" h="614" w="833">
                    <a:moveTo>
                      <a:pt x="340" y="1"/>
                    </a:moveTo>
                    <a:cubicBezTo>
                      <a:pt x="285" y="1"/>
                      <a:pt x="241" y="12"/>
                      <a:pt x="187" y="45"/>
                    </a:cubicBezTo>
                    <a:cubicBezTo>
                      <a:pt x="176" y="55"/>
                      <a:pt x="154" y="66"/>
                      <a:pt x="143" y="77"/>
                    </a:cubicBezTo>
                    <a:cubicBezTo>
                      <a:pt x="132" y="88"/>
                      <a:pt x="110" y="99"/>
                      <a:pt x="110" y="110"/>
                    </a:cubicBezTo>
                    <a:cubicBezTo>
                      <a:pt x="88" y="121"/>
                      <a:pt x="77" y="132"/>
                      <a:pt x="77" y="143"/>
                    </a:cubicBezTo>
                    <a:cubicBezTo>
                      <a:pt x="77" y="154"/>
                      <a:pt x="88" y="154"/>
                      <a:pt x="99" y="165"/>
                    </a:cubicBezTo>
                    <a:lnTo>
                      <a:pt x="187" y="165"/>
                    </a:lnTo>
                    <a:lnTo>
                      <a:pt x="209" y="143"/>
                    </a:lnTo>
                    <a:lnTo>
                      <a:pt x="220" y="143"/>
                    </a:lnTo>
                    <a:lnTo>
                      <a:pt x="241" y="132"/>
                    </a:lnTo>
                    <a:lnTo>
                      <a:pt x="263" y="132"/>
                    </a:lnTo>
                    <a:lnTo>
                      <a:pt x="296" y="121"/>
                    </a:lnTo>
                    <a:lnTo>
                      <a:pt x="318" y="121"/>
                    </a:lnTo>
                    <a:cubicBezTo>
                      <a:pt x="329" y="121"/>
                      <a:pt x="340" y="110"/>
                      <a:pt x="351" y="110"/>
                    </a:cubicBezTo>
                    <a:cubicBezTo>
                      <a:pt x="362" y="110"/>
                      <a:pt x="395" y="110"/>
                      <a:pt x="395" y="132"/>
                    </a:cubicBezTo>
                    <a:cubicBezTo>
                      <a:pt x="395" y="143"/>
                      <a:pt x="405" y="154"/>
                      <a:pt x="405" y="165"/>
                    </a:cubicBezTo>
                    <a:cubicBezTo>
                      <a:pt x="405" y="176"/>
                      <a:pt x="405" y="176"/>
                      <a:pt x="405" y="187"/>
                    </a:cubicBezTo>
                    <a:cubicBezTo>
                      <a:pt x="405" y="187"/>
                      <a:pt x="395" y="198"/>
                      <a:pt x="395" y="198"/>
                    </a:cubicBezTo>
                    <a:cubicBezTo>
                      <a:pt x="395" y="209"/>
                      <a:pt x="395" y="209"/>
                      <a:pt x="395" y="220"/>
                    </a:cubicBezTo>
                    <a:cubicBezTo>
                      <a:pt x="395" y="230"/>
                      <a:pt x="405" y="230"/>
                      <a:pt x="427" y="241"/>
                    </a:cubicBezTo>
                    <a:cubicBezTo>
                      <a:pt x="438" y="252"/>
                      <a:pt x="449" y="252"/>
                      <a:pt x="471" y="252"/>
                    </a:cubicBezTo>
                    <a:cubicBezTo>
                      <a:pt x="482" y="252"/>
                      <a:pt x="493" y="252"/>
                      <a:pt x="493" y="274"/>
                    </a:cubicBezTo>
                    <a:lnTo>
                      <a:pt x="526" y="274"/>
                    </a:lnTo>
                    <a:cubicBezTo>
                      <a:pt x="537" y="274"/>
                      <a:pt x="548" y="274"/>
                      <a:pt x="548" y="296"/>
                    </a:cubicBezTo>
                    <a:cubicBezTo>
                      <a:pt x="548" y="302"/>
                      <a:pt x="545" y="302"/>
                      <a:pt x="542" y="302"/>
                    </a:cubicBezTo>
                    <a:cubicBezTo>
                      <a:pt x="539" y="302"/>
                      <a:pt x="537" y="302"/>
                      <a:pt x="537" y="307"/>
                    </a:cubicBezTo>
                    <a:cubicBezTo>
                      <a:pt x="515" y="296"/>
                      <a:pt x="504" y="285"/>
                      <a:pt x="493" y="285"/>
                    </a:cubicBezTo>
                    <a:lnTo>
                      <a:pt x="471" y="285"/>
                    </a:lnTo>
                    <a:cubicBezTo>
                      <a:pt x="460" y="285"/>
                      <a:pt x="449" y="274"/>
                      <a:pt x="449" y="274"/>
                    </a:cubicBezTo>
                    <a:lnTo>
                      <a:pt x="405" y="274"/>
                    </a:lnTo>
                    <a:cubicBezTo>
                      <a:pt x="395" y="263"/>
                      <a:pt x="384" y="252"/>
                      <a:pt x="373" y="241"/>
                    </a:cubicBezTo>
                    <a:cubicBezTo>
                      <a:pt x="373" y="230"/>
                      <a:pt x="373" y="209"/>
                      <a:pt x="373" y="187"/>
                    </a:cubicBezTo>
                    <a:lnTo>
                      <a:pt x="373" y="154"/>
                    </a:lnTo>
                    <a:cubicBezTo>
                      <a:pt x="373" y="154"/>
                      <a:pt x="373" y="165"/>
                      <a:pt x="362" y="165"/>
                    </a:cubicBezTo>
                    <a:lnTo>
                      <a:pt x="340" y="165"/>
                    </a:lnTo>
                    <a:cubicBezTo>
                      <a:pt x="329" y="165"/>
                      <a:pt x="318" y="165"/>
                      <a:pt x="307" y="176"/>
                    </a:cubicBezTo>
                    <a:lnTo>
                      <a:pt x="274" y="176"/>
                    </a:lnTo>
                    <a:cubicBezTo>
                      <a:pt x="274" y="187"/>
                      <a:pt x="274" y="187"/>
                      <a:pt x="263" y="198"/>
                    </a:cubicBezTo>
                    <a:lnTo>
                      <a:pt x="230" y="198"/>
                    </a:lnTo>
                    <a:cubicBezTo>
                      <a:pt x="209" y="198"/>
                      <a:pt x="187" y="209"/>
                      <a:pt x="165" y="209"/>
                    </a:cubicBezTo>
                    <a:lnTo>
                      <a:pt x="66" y="209"/>
                    </a:lnTo>
                    <a:cubicBezTo>
                      <a:pt x="45" y="241"/>
                      <a:pt x="34" y="274"/>
                      <a:pt x="12" y="318"/>
                    </a:cubicBezTo>
                    <a:cubicBezTo>
                      <a:pt x="1" y="340"/>
                      <a:pt x="1" y="362"/>
                      <a:pt x="1" y="395"/>
                    </a:cubicBezTo>
                    <a:cubicBezTo>
                      <a:pt x="1" y="395"/>
                      <a:pt x="12" y="405"/>
                      <a:pt x="12" y="416"/>
                    </a:cubicBezTo>
                    <a:lnTo>
                      <a:pt x="34" y="471"/>
                    </a:lnTo>
                    <a:cubicBezTo>
                      <a:pt x="45" y="482"/>
                      <a:pt x="45" y="504"/>
                      <a:pt x="45" y="515"/>
                    </a:cubicBezTo>
                    <a:lnTo>
                      <a:pt x="45" y="537"/>
                    </a:lnTo>
                    <a:lnTo>
                      <a:pt x="121" y="537"/>
                    </a:lnTo>
                    <a:cubicBezTo>
                      <a:pt x="154" y="537"/>
                      <a:pt x="187" y="548"/>
                      <a:pt x="230" y="559"/>
                    </a:cubicBezTo>
                    <a:lnTo>
                      <a:pt x="274" y="570"/>
                    </a:lnTo>
                    <a:lnTo>
                      <a:pt x="340" y="580"/>
                    </a:lnTo>
                    <a:lnTo>
                      <a:pt x="384" y="580"/>
                    </a:lnTo>
                    <a:lnTo>
                      <a:pt x="449" y="591"/>
                    </a:lnTo>
                    <a:lnTo>
                      <a:pt x="493" y="602"/>
                    </a:lnTo>
                    <a:lnTo>
                      <a:pt x="482" y="591"/>
                    </a:lnTo>
                    <a:cubicBezTo>
                      <a:pt x="471" y="580"/>
                      <a:pt x="471" y="580"/>
                      <a:pt x="460" y="570"/>
                    </a:cubicBezTo>
                    <a:lnTo>
                      <a:pt x="460" y="559"/>
                    </a:lnTo>
                    <a:cubicBezTo>
                      <a:pt x="449" y="559"/>
                      <a:pt x="449" y="548"/>
                      <a:pt x="449" y="548"/>
                    </a:cubicBezTo>
                    <a:lnTo>
                      <a:pt x="449" y="526"/>
                    </a:lnTo>
                    <a:lnTo>
                      <a:pt x="449" y="504"/>
                    </a:lnTo>
                    <a:lnTo>
                      <a:pt x="449" y="493"/>
                    </a:lnTo>
                    <a:cubicBezTo>
                      <a:pt x="449" y="482"/>
                      <a:pt x="449" y="482"/>
                      <a:pt x="438" y="482"/>
                    </a:cubicBezTo>
                    <a:lnTo>
                      <a:pt x="416" y="482"/>
                    </a:lnTo>
                    <a:cubicBezTo>
                      <a:pt x="416" y="482"/>
                      <a:pt x="405" y="493"/>
                      <a:pt x="395" y="493"/>
                    </a:cubicBezTo>
                    <a:lnTo>
                      <a:pt x="384" y="493"/>
                    </a:lnTo>
                    <a:cubicBezTo>
                      <a:pt x="384" y="493"/>
                      <a:pt x="373" y="482"/>
                      <a:pt x="362" y="482"/>
                    </a:cubicBezTo>
                    <a:lnTo>
                      <a:pt x="351" y="471"/>
                    </a:lnTo>
                    <a:cubicBezTo>
                      <a:pt x="340" y="471"/>
                      <a:pt x="329" y="471"/>
                      <a:pt x="318" y="460"/>
                    </a:cubicBezTo>
                    <a:lnTo>
                      <a:pt x="274" y="449"/>
                    </a:lnTo>
                    <a:cubicBezTo>
                      <a:pt x="263" y="449"/>
                      <a:pt x="252" y="449"/>
                      <a:pt x="252" y="438"/>
                    </a:cubicBezTo>
                    <a:cubicBezTo>
                      <a:pt x="252" y="430"/>
                      <a:pt x="251" y="428"/>
                      <a:pt x="248" y="428"/>
                    </a:cubicBezTo>
                    <a:cubicBezTo>
                      <a:pt x="246" y="428"/>
                      <a:pt x="242" y="431"/>
                      <a:pt x="238" y="431"/>
                    </a:cubicBezTo>
                    <a:cubicBezTo>
                      <a:pt x="235" y="431"/>
                      <a:pt x="233" y="430"/>
                      <a:pt x="230" y="427"/>
                    </a:cubicBezTo>
                    <a:cubicBezTo>
                      <a:pt x="230" y="416"/>
                      <a:pt x="209" y="416"/>
                      <a:pt x="220" y="405"/>
                    </a:cubicBezTo>
                    <a:cubicBezTo>
                      <a:pt x="223" y="402"/>
                      <a:pt x="226" y="401"/>
                      <a:pt x="228" y="401"/>
                    </a:cubicBezTo>
                    <a:cubicBezTo>
                      <a:pt x="232" y="401"/>
                      <a:pt x="234" y="405"/>
                      <a:pt x="241" y="405"/>
                    </a:cubicBezTo>
                    <a:cubicBezTo>
                      <a:pt x="241" y="416"/>
                      <a:pt x="252" y="427"/>
                      <a:pt x="263" y="427"/>
                    </a:cubicBezTo>
                    <a:lnTo>
                      <a:pt x="274" y="427"/>
                    </a:lnTo>
                    <a:cubicBezTo>
                      <a:pt x="285" y="427"/>
                      <a:pt x="285" y="438"/>
                      <a:pt x="296" y="438"/>
                    </a:cubicBezTo>
                    <a:lnTo>
                      <a:pt x="329" y="438"/>
                    </a:lnTo>
                    <a:cubicBezTo>
                      <a:pt x="340" y="438"/>
                      <a:pt x="340" y="449"/>
                      <a:pt x="351" y="449"/>
                    </a:cubicBezTo>
                    <a:cubicBezTo>
                      <a:pt x="362" y="449"/>
                      <a:pt x="373" y="460"/>
                      <a:pt x="384" y="460"/>
                    </a:cubicBezTo>
                    <a:lnTo>
                      <a:pt x="460" y="460"/>
                    </a:lnTo>
                    <a:cubicBezTo>
                      <a:pt x="460" y="460"/>
                      <a:pt x="471" y="471"/>
                      <a:pt x="482" y="471"/>
                    </a:cubicBezTo>
                    <a:lnTo>
                      <a:pt x="482" y="482"/>
                    </a:lnTo>
                    <a:cubicBezTo>
                      <a:pt x="482" y="493"/>
                      <a:pt x="482" y="504"/>
                      <a:pt x="493" y="504"/>
                    </a:cubicBezTo>
                    <a:lnTo>
                      <a:pt x="493" y="537"/>
                    </a:lnTo>
                    <a:lnTo>
                      <a:pt x="504" y="537"/>
                    </a:lnTo>
                    <a:lnTo>
                      <a:pt x="504" y="570"/>
                    </a:lnTo>
                    <a:cubicBezTo>
                      <a:pt x="504" y="580"/>
                      <a:pt x="515" y="591"/>
                      <a:pt x="526" y="602"/>
                    </a:cubicBezTo>
                    <a:cubicBezTo>
                      <a:pt x="526" y="602"/>
                      <a:pt x="526" y="602"/>
                      <a:pt x="537" y="613"/>
                    </a:cubicBezTo>
                    <a:lnTo>
                      <a:pt x="559" y="613"/>
                    </a:lnTo>
                    <a:cubicBezTo>
                      <a:pt x="613" y="591"/>
                      <a:pt x="668" y="559"/>
                      <a:pt x="723" y="526"/>
                    </a:cubicBezTo>
                    <a:cubicBezTo>
                      <a:pt x="734" y="515"/>
                      <a:pt x="755" y="493"/>
                      <a:pt x="766" y="482"/>
                    </a:cubicBezTo>
                    <a:cubicBezTo>
                      <a:pt x="777" y="471"/>
                      <a:pt x="777" y="460"/>
                      <a:pt x="788" y="449"/>
                    </a:cubicBezTo>
                    <a:cubicBezTo>
                      <a:pt x="799" y="438"/>
                      <a:pt x="810" y="438"/>
                      <a:pt x="810" y="427"/>
                    </a:cubicBezTo>
                    <a:cubicBezTo>
                      <a:pt x="821" y="416"/>
                      <a:pt x="821" y="416"/>
                      <a:pt x="832" y="416"/>
                    </a:cubicBezTo>
                    <a:cubicBezTo>
                      <a:pt x="821" y="405"/>
                      <a:pt x="821" y="395"/>
                      <a:pt x="810" y="384"/>
                    </a:cubicBezTo>
                    <a:cubicBezTo>
                      <a:pt x="810" y="340"/>
                      <a:pt x="788" y="296"/>
                      <a:pt x="766" y="263"/>
                    </a:cubicBezTo>
                    <a:cubicBezTo>
                      <a:pt x="755" y="241"/>
                      <a:pt x="745" y="230"/>
                      <a:pt x="745" y="220"/>
                    </a:cubicBezTo>
                    <a:cubicBezTo>
                      <a:pt x="712" y="165"/>
                      <a:pt x="668" y="121"/>
                      <a:pt x="613" y="88"/>
                    </a:cubicBezTo>
                    <a:cubicBezTo>
                      <a:pt x="580" y="66"/>
                      <a:pt x="548" y="45"/>
                      <a:pt x="515" y="34"/>
                    </a:cubicBezTo>
                    <a:cubicBezTo>
                      <a:pt x="493" y="23"/>
                      <a:pt x="471" y="12"/>
                      <a:pt x="449" y="12"/>
                    </a:cubicBezTo>
                    <a:cubicBezTo>
                      <a:pt x="427" y="12"/>
                      <a:pt x="405" y="12"/>
                      <a:pt x="3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4" name="Google Shape;354;p45"/>
              <p:cNvSpPr/>
              <p:nvPr/>
            </p:nvSpPr>
            <p:spPr>
              <a:xfrm>
                <a:off x="8845800" y="1037900"/>
                <a:ext cx="300" cy="25"/>
              </a:xfrm>
              <a:custGeom>
                <a:rect b="b" l="l" r="r" t="t"/>
                <a:pathLst>
                  <a:path extrusionOk="0" h="1" w="12">
                    <a:moveTo>
                      <a:pt x="12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5" name="Google Shape;355;p45"/>
              <p:cNvSpPr/>
              <p:nvPr/>
            </p:nvSpPr>
            <p:spPr>
              <a:xfrm>
                <a:off x="8820375" y="1023600"/>
                <a:ext cx="27650" cy="21975"/>
              </a:xfrm>
              <a:custGeom>
                <a:rect b="b" l="l" r="r" t="t"/>
                <a:pathLst>
                  <a:path extrusionOk="0" h="879" w="1106">
                    <a:moveTo>
                      <a:pt x="711" y="728"/>
                    </a:moveTo>
                    <a:cubicBezTo>
                      <a:pt x="704" y="730"/>
                      <a:pt x="697" y="733"/>
                      <a:pt x="690" y="736"/>
                    </a:cubicBezTo>
                    <a:lnTo>
                      <a:pt x="701" y="736"/>
                    </a:lnTo>
                    <a:cubicBezTo>
                      <a:pt x="711" y="736"/>
                      <a:pt x="711" y="736"/>
                      <a:pt x="711" y="728"/>
                    </a:cubicBezTo>
                    <a:close/>
                    <a:moveTo>
                      <a:pt x="504" y="170"/>
                    </a:moveTo>
                    <a:cubicBezTo>
                      <a:pt x="512" y="170"/>
                      <a:pt x="520" y="173"/>
                      <a:pt x="526" y="179"/>
                    </a:cubicBezTo>
                    <a:cubicBezTo>
                      <a:pt x="547" y="179"/>
                      <a:pt x="569" y="189"/>
                      <a:pt x="591" y="189"/>
                    </a:cubicBezTo>
                    <a:cubicBezTo>
                      <a:pt x="613" y="189"/>
                      <a:pt x="635" y="200"/>
                      <a:pt x="646" y="211"/>
                    </a:cubicBezTo>
                    <a:cubicBezTo>
                      <a:pt x="679" y="222"/>
                      <a:pt x="711" y="244"/>
                      <a:pt x="755" y="266"/>
                    </a:cubicBezTo>
                    <a:cubicBezTo>
                      <a:pt x="799" y="299"/>
                      <a:pt x="843" y="343"/>
                      <a:pt x="876" y="386"/>
                    </a:cubicBezTo>
                    <a:cubicBezTo>
                      <a:pt x="886" y="408"/>
                      <a:pt x="897" y="419"/>
                      <a:pt x="897" y="441"/>
                    </a:cubicBezTo>
                    <a:cubicBezTo>
                      <a:pt x="930" y="474"/>
                      <a:pt x="941" y="507"/>
                      <a:pt x="941" y="550"/>
                    </a:cubicBezTo>
                    <a:cubicBezTo>
                      <a:pt x="943" y="552"/>
                      <a:pt x="944" y="554"/>
                      <a:pt x="945" y="555"/>
                    </a:cubicBezTo>
                    <a:lnTo>
                      <a:pt x="945" y="555"/>
                    </a:lnTo>
                    <a:cubicBezTo>
                      <a:pt x="945" y="555"/>
                      <a:pt x="945" y="555"/>
                      <a:pt x="944" y="555"/>
                    </a:cubicBezTo>
                    <a:cubicBezTo>
                      <a:pt x="942" y="555"/>
                      <a:pt x="941" y="558"/>
                      <a:pt x="941" y="561"/>
                    </a:cubicBezTo>
                    <a:cubicBezTo>
                      <a:pt x="930" y="572"/>
                      <a:pt x="919" y="572"/>
                      <a:pt x="908" y="583"/>
                    </a:cubicBezTo>
                    <a:cubicBezTo>
                      <a:pt x="908" y="594"/>
                      <a:pt x="897" y="605"/>
                      <a:pt x="886" y="616"/>
                    </a:cubicBezTo>
                    <a:cubicBezTo>
                      <a:pt x="876" y="627"/>
                      <a:pt x="865" y="638"/>
                      <a:pt x="843" y="660"/>
                    </a:cubicBezTo>
                    <a:cubicBezTo>
                      <a:pt x="805" y="688"/>
                      <a:pt x="759" y="708"/>
                      <a:pt x="712" y="727"/>
                    </a:cubicBezTo>
                    <a:lnTo>
                      <a:pt x="712" y="727"/>
                    </a:lnTo>
                    <a:cubicBezTo>
                      <a:pt x="712" y="727"/>
                      <a:pt x="711" y="726"/>
                      <a:pt x="711" y="725"/>
                    </a:cubicBezTo>
                    <a:cubicBezTo>
                      <a:pt x="711" y="726"/>
                      <a:pt x="711" y="727"/>
                      <a:pt x="711" y="728"/>
                    </a:cubicBezTo>
                    <a:lnTo>
                      <a:pt x="711" y="728"/>
                    </a:lnTo>
                    <a:cubicBezTo>
                      <a:pt x="712" y="728"/>
                      <a:pt x="712" y="727"/>
                      <a:pt x="712" y="727"/>
                    </a:cubicBezTo>
                    <a:lnTo>
                      <a:pt x="712" y="727"/>
                    </a:lnTo>
                    <a:cubicBezTo>
                      <a:pt x="713" y="736"/>
                      <a:pt x="722" y="736"/>
                      <a:pt x="722" y="736"/>
                    </a:cubicBezTo>
                    <a:lnTo>
                      <a:pt x="733" y="747"/>
                    </a:lnTo>
                    <a:cubicBezTo>
                      <a:pt x="733" y="747"/>
                      <a:pt x="733" y="752"/>
                      <a:pt x="737" y="752"/>
                    </a:cubicBezTo>
                    <a:cubicBezTo>
                      <a:pt x="738" y="752"/>
                      <a:pt x="741" y="751"/>
                      <a:pt x="744" y="747"/>
                    </a:cubicBezTo>
                    <a:cubicBezTo>
                      <a:pt x="744" y="758"/>
                      <a:pt x="744" y="769"/>
                      <a:pt x="744" y="769"/>
                    </a:cubicBezTo>
                    <a:cubicBezTo>
                      <a:pt x="739" y="780"/>
                      <a:pt x="731" y="783"/>
                      <a:pt x="722" y="783"/>
                    </a:cubicBezTo>
                    <a:cubicBezTo>
                      <a:pt x="714" y="783"/>
                      <a:pt x="706" y="780"/>
                      <a:pt x="701" y="780"/>
                    </a:cubicBezTo>
                    <a:lnTo>
                      <a:pt x="635" y="780"/>
                    </a:lnTo>
                    <a:cubicBezTo>
                      <a:pt x="624" y="780"/>
                      <a:pt x="624" y="780"/>
                      <a:pt x="613" y="769"/>
                    </a:cubicBezTo>
                    <a:cubicBezTo>
                      <a:pt x="613" y="769"/>
                      <a:pt x="613" y="758"/>
                      <a:pt x="602" y="758"/>
                    </a:cubicBezTo>
                    <a:lnTo>
                      <a:pt x="569" y="747"/>
                    </a:lnTo>
                    <a:lnTo>
                      <a:pt x="504" y="736"/>
                    </a:lnTo>
                    <a:lnTo>
                      <a:pt x="449" y="736"/>
                    </a:lnTo>
                    <a:lnTo>
                      <a:pt x="383" y="725"/>
                    </a:lnTo>
                    <a:lnTo>
                      <a:pt x="340" y="714"/>
                    </a:lnTo>
                    <a:cubicBezTo>
                      <a:pt x="307" y="704"/>
                      <a:pt x="274" y="693"/>
                      <a:pt x="241" y="693"/>
                    </a:cubicBezTo>
                    <a:lnTo>
                      <a:pt x="154" y="693"/>
                    </a:lnTo>
                    <a:lnTo>
                      <a:pt x="154" y="671"/>
                    </a:lnTo>
                    <a:cubicBezTo>
                      <a:pt x="165" y="660"/>
                      <a:pt x="154" y="638"/>
                      <a:pt x="154" y="627"/>
                    </a:cubicBezTo>
                    <a:lnTo>
                      <a:pt x="132" y="572"/>
                    </a:lnTo>
                    <a:cubicBezTo>
                      <a:pt x="132" y="561"/>
                      <a:pt x="121" y="550"/>
                      <a:pt x="121" y="550"/>
                    </a:cubicBezTo>
                    <a:cubicBezTo>
                      <a:pt x="121" y="518"/>
                      <a:pt x="121" y="496"/>
                      <a:pt x="132" y="474"/>
                    </a:cubicBezTo>
                    <a:cubicBezTo>
                      <a:pt x="143" y="430"/>
                      <a:pt x="165" y="397"/>
                      <a:pt x="176" y="364"/>
                    </a:cubicBezTo>
                    <a:cubicBezTo>
                      <a:pt x="165" y="354"/>
                      <a:pt x="154" y="343"/>
                      <a:pt x="143" y="332"/>
                    </a:cubicBezTo>
                    <a:lnTo>
                      <a:pt x="143" y="321"/>
                    </a:lnTo>
                    <a:cubicBezTo>
                      <a:pt x="143" y="321"/>
                      <a:pt x="154" y="310"/>
                      <a:pt x="165" y="310"/>
                    </a:cubicBezTo>
                    <a:lnTo>
                      <a:pt x="208" y="310"/>
                    </a:lnTo>
                    <a:cubicBezTo>
                      <a:pt x="208" y="310"/>
                      <a:pt x="208" y="321"/>
                      <a:pt x="208" y="321"/>
                    </a:cubicBezTo>
                    <a:cubicBezTo>
                      <a:pt x="219" y="310"/>
                      <a:pt x="230" y="299"/>
                      <a:pt x="241" y="288"/>
                    </a:cubicBezTo>
                    <a:cubicBezTo>
                      <a:pt x="252" y="277"/>
                      <a:pt x="274" y="266"/>
                      <a:pt x="285" y="255"/>
                    </a:cubicBezTo>
                    <a:cubicBezTo>
                      <a:pt x="296" y="244"/>
                      <a:pt x="307" y="233"/>
                      <a:pt x="329" y="222"/>
                    </a:cubicBezTo>
                    <a:cubicBezTo>
                      <a:pt x="372" y="189"/>
                      <a:pt x="427" y="179"/>
                      <a:pt x="482" y="179"/>
                    </a:cubicBezTo>
                    <a:cubicBezTo>
                      <a:pt x="487" y="173"/>
                      <a:pt x="495" y="170"/>
                      <a:pt x="504" y="170"/>
                    </a:cubicBezTo>
                    <a:close/>
                    <a:moveTo>
                      <a:pt x="457" y="1"/>
                    </a:moveTo>
                    <a:cubicBezTo>
                      <a:pt x="401" y="1"/>
                      <a:pt x="341" y="20"/>
                      <a:pt x="296" y="47"/>
                    </a:cubicBezTo>
                    <a:cubicBezTo>
                      <a:pt x="132" y="124"/>
                      <a:pt x="22" y="288"/>
                      <a:pt x="1" y="474"/>
                    </a:cubicBezTo>
                    <a:lnTo>
                      <a:pt x="1" y="518"/>
                    </a:lnTo>
                    <a:cubicBezTo>
                      <a:pt x="1" y="529"/>
                      <a:pt x="11" y="550"/>
                      <a:pt x="11" y="561"/>
                    </a:cubicBezTo>
                    <a:lnTo>
                      <a:pt x="33" y="616"/>
                    </a:lnTo>
                    <a:lnTo>
                      <a:pt x="33" y="627"/>
                    </a:lnTo>
                    <a:cubicBezTo>
                      <a:pt x="33" y="627"/>
                      <a:pt x="33" y="638"/>
                      <a:pt x="33" y="638"/>
                    </a:cubicBezTo>
                    <a:lnTo>
                      <a:pt x="33" y="693"/>
                    </a:lnTo>
                    <a:cubicBezTo>
                      <a:pt x="33" y="714"/>
                      <a:pt x="44" y="736"/>
                      <a:pt x="66" y="758"/>
                    </a:cubicBezTo>
                    <a:cubicBezTo>
                      <a:pt x="77" y="769"/>
                      <a:pt x="99" y="780"/>
                      <a:pt x="110" y="780"/>
                    </a:cubicBezTo>
                    <a:lnTo>
                      <a:pt x="121" y="780"/>
                    </a:lnTo>
                    <a:cubicBezTo>
                      <a:pt x="154" y="791"/>
                      <a:pt x="176" y="791"/>
                      <a:pt x="208" y="791"/>
                    </a:cubicBezTo>
                    <a:cubicBezTo>
                      <a:pt x="252" y="802"/>
                      <a:pt x="307" y="813"/>
                      <a:pt x="351" y="824"/>
                    </a:cubicBezTo>
                    <a:cubicBezTo>
                      <a:pt x="405" y="835"/>
                      <a:pt x="471" y="846"/>
                      <a:pt x="526" y="857"/>
                    </a:cubicBezTo>
                    <a:lnTo>
                      <a:pt x="602" y="868"/>
                    </a:lnTo>
                    <a:lnTo>
                      <a:pt x="657" y="879"/>
                    </a:lnTo>
                    <a:cubicBezTo>
                      <a:pt x="679" y="879"/>
                      <a:pt x="711" y="868"/>
                      <a:pt x="711" y="857"/>
                    </a:cubicBezTo>
                    <a:cubicBezTo>
                      <a:pt x="777" y="846"/>
                      <a:pt x="832" y="813"/>
                      <a:pt x="876" y="791"/>
                    </a:cubicBezTo>
                    <a:cubicBezTo>
                      <a:pt x="941" y="758"/>
                      <a:pt x="996" y="725"/>
                      <a:pt x="1040" y="682"/>
                    </a:cubicBezTo>
                    <a:cubicBezTo>
                      <a:pt x="1051" y="660"/>
                      <a:pt x="1061" y="649"/>
                      <a:pt x="1061" y="638"/>
                    </a:cubicBezTo>
                    <a:cubicBezTo>
                      <a:pt x="1061" y="616"/>
                      <a:pt x="1072" y="616"/>
                      <a:pt x="1061" y="605"/>
                    </a:cubicBezTo>
                    <a:cubicBezTo>
                      <a:pt x="1061" y="594"/>
                      <a:pt x="1051" y="583"/>
                      <a:pt x="1040" y="583"/>
                    </a:cubicBezTo>
                    <a:lnTo>
                      <a:pt x="1018" y="572"/>
                    </a:lnTo>
                    <a:cubicBezTo>
                      <a:pt x="1061" y="572"/>
                      <a:pt x="1105" y="529"/>
                      <a:pt x="1094" y="496"/>
                    </a:cubicBezTo>
                    <a:cubicBezTo>
                      <a:pt x="1083" y="463"/>
                      <a:pt x="1072" y="430"/>
                      <a:pt x="1061" y="397"/>
                    </a:cubicBezTo>
                    <a:cubicBezTo>
                      <a:pt x="1051" y="364"/>
                      <a:pt x="1029" y="332"/>
                      <a:pt x="1007" y="310"/>
                    </a:cubicBezTo>
                    <a:cubicBezTo>
                      <a:pt x="996" y="288"/>
                      <a:pt x="963" y="266"/>
                      <a:pt x="952" y="244"/>
                    </a:cubicBezTo>
                    <a:cubicBezTo>
                      <a:pt x="930" y="222"/>
                      <a:pt x="908" y="211"/>
                      <a:pt x="897" y="189"/>
                    </a:cubicBezTo>
                    <a:cubicBezTo>
                      <a:pt x="865" y="146"/>
                      <a:pt x="821" y="124"/>
                      <a:pt x="788" y="102"/>
                    </a:cubicBezTo>
                    <a:cubicBezTo>
                      <a:pt x="701" y="47"/>
                      <a:pt x="591" y="4"/>
                      <a:pt x="493" y="4"/>
                    </a:cubicBezTo>
                    <a:cubicBezTo>
                      <a:pt x="481" y="2"/>
                      <a:pt x="469" y="1"/>
                      <a:pt x="45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6" name="Google Shape;356;p45"/>
              <p:cNvSpPr/>
              <p:nvPr/>
            </p:nvSpPr>
            <p:spPr>
              <a:xfrm>
                <a:off x="8828850" y="1037075"/>
                <a:ext cx="10425" cy="5500"/>
              </a:xfrm>
              <a:custGeom>
                <a:rect b="b" l="l" r="r" t="t"/>
                <a:pathLst>
                  <a:path extrusionOk="0" h="220" w="417">
                    <a:moveTo>
                      <a:pt x="1" y="0"/>
                    </a:moveTo>
                    <a:cubicBezTo>
                      <a:pt x="1" y="0"/>
                      <a:pt x="1" y="11"/>
                      <a:pt x="22" y="11"/>
                    </a:cubicBezTo>
                    <a:cubicBezTo>
                      <a:pt x="33" y="22"/>
                      <a:pt x="33" y="22"/>
                      <a:pt x="44" y="22"/>
                    </a:cubicBezTo>
                    <a:cubicBezTo>
                      <a:pt x="44" y="22"/>
                      <a:pt x="55" y="33"/>
                      <a:pt x="66" y="44"/>
                    </a:cubicBezTo>
                    <a:lnTo>
                      <a:pt x="99" y="55"/>
                    </a:lnTo>
                    <a:cubicBezTo>
                      <a:pt x="110" y="55"/>
                      <a:pt x="132" y="55"/>
                      <a:pt x="143" y="66"/>
                    </a:cubicBezTo>
                    <a:lnTo>
                      <a:pt x="154" y="66"/>
                    </a:lnTo>
                    <a:cubicBezTo>
                      <a:pt x="154" y="66"/>
                      <a:pt x="165" y="77"/>
                      <a:pt x="165" y="77"/>
                    </a:cubicBezTo>
                    <a:lnTo>
                      <a:pt x="219" y="77"/>
                    </a:lnTo>
                    <a:cubicBezTo>
                      <a:pt x="219" y="77"/>
                      <a:pt x="230" y="77"/>
                      <a:pt x="230" y="88"/>
                    </a:cubicBezTo>
                    <a:lnTo>
                      <a:pt x="230" y="121"/>
                    </a:lnTo>
                    <a:lnTo>
                      <a:pt x="230" y="132"/>
                    </a:lnTo>
                    <a:cubicBezTo>
                      <a:pt x="230" y="143"/>
                      <a:pt x="241" y="143"/>
                      <a:pt x="241" y="154"/>
                    </a:cubicBezTo>
                    <a:lnTo>
                      <a:pt x="252" y="165"/>
                    </a:lnTo>
                    <a:cubicBezTo>
                      <a:pt x="252" y="165"/>
                      <a:pt x="263" y="175"/>
                      <a:pt x="263" y="175"/>
                    </a:cubicBezTo>
                    <a:lnTo>
                      <a:pt x="274" y="186"/>
                    </a:lnTo>
                    <a:cubicBezTo>
                      <a:pt x="274" y="197"/>
                      <a:pt x="285" y="197"/>
                      <a:pt x="285" y="208"/>
                    </a:cubicBezTo>
                    <a:cubicBezTo>
                      <a:pt x="296" y="208"/>
                      <a:pt x="296" y="219"/>
                      <a:pt x="307" y="219"/>
                    </a:cubicBezTo>
                    <a:lnTo>
                      <a:pt x="372" y="219"/>
                    </a:lnTo>
                    <a:cubicBezTo>
                      <a:pt x="383" y="219"/>
                      <a:pt x="405" y="219"/>
                      <a:pt x="416" y="208"/>
                    </a:cubicBezTo>
                    <a:cubicBezTo>
                      <a:pt x="416" y="197"/>
                      <a:pt x="416" y="186"/>
                      <a:pt x="416" y="186"/>
                    </a:cubicBezTo>
                    <a:lnTo>
                      <a:pt x="405" y="186"/>
                    </a:lnTo>
                    <a:lnTo>
                      <a:pt x="394" y="175"/>
                    </a:lnTo>
                    <a:cubicBezTo>
                      <a:pt x="394" y="175"/>
                      <a:pt x="383" y="165"/>
                      <a:pt x="383" y="165"/>
                    </a:cubicBezTo>
                    <a:cubicBezTo>
                      <a:pt x="383" y="165"/>
                      <a:pt x="383" y="175"/>
                      <a:pt x="372" y="175"/>
                    </a:cubicBezTo>
                    <a:lnTo>
                      <a:pt x="329" y="175"/>
                    </a:lnTo>
                    <a:lnTo>
                      <a:pt x="329" y="197"/>
                    </a:lnTo>
                    <a:cubicBezTo>
                      <a:pt x="329" y="197"/>
                      <a:pt x="318" y="197"/>
                      <a:pt x="318" y="186"/>
                    </a:cubicBezTo>
                    <a:cubicBezTo>
                      <a:pt x="296" y="186"/>
                      <a:pt x="296" y="175"/>
                      <a:pt x="285" y="154"/>
                    </a:cubicBezTo>
                    <a:lnTo>
                      <a:pt x="285" y="132"/>
                    </a:lnTo>
                    <a:lnTo>
                      <a:pt x="274" y="132"/>
                    </a:lnTo>
                    <a:lnTo>
                      <a:pt x="274" y="99"/>
                    </a:lnTo>
                    <a:cubicBezTo>
                      <a:pt x="274" y="88"/>
                      <a:pt x="263" y="88"/>
                      <a:pt x="263" y="77"/>
                    </a:cubicBezTo>
                    <a:lnTo>
                      <a:pt x="263" y="66"/>
                    </a:lnTo>
                    <a:cubicBezTo>
                      <a:pt x="252" y="55"/>
                      <a:pt x="252" y="55"/>
                      <a:pt x="241" y="44"/>
                    </a:cubicBezTo>
                    <a:lnTo>
                      <a:pt x="219" y="44"/>
                    </a:lnTo>
                    <a:cubicBezTo>
                      <a:pt x="208" y="50"/>
                      <a:pt x="200" y="52"/>
                      <a:pt x="193" y="52"/>
                    </a:cubicBezTo>
                    <a:cubicBezTo>
                      <a:pt x="187" y="52"/>
                      <a:pt x="181" y="50"/>
                      <a:pt x="176" y="44"/>
                    </a:cubicBezTo>
                    <a:cubicBezTo>
                      <a:pt x="165" y="44"/>
                      <a:pt x="154" y="44"/>
                      <a:pt x="143" y="33"/>
                    </a:cubicBezTo>
                    <a:lnTo>
                      <a:pt x="77" y="33"/>
                    </a:lnTo>
                    <a:cubicBezTo>
                      <a:pt x="66" y="33"/>
                      <a:pt x="66" y="22"/>
                      <a:pt x="66" y="22"/>
                    </a:cubicBezTo>
                    <a:lnTo>
                      <a:pt x="55" y="22"/>
                    </a:lnTo>
                    <a:cubicBezTo>
                      <a:pt x="33" y="11"/>
                      <a:pt x="33" y="0"/>
                      <a:pt x="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7" name="Google Shape;357;p45"/>
              <p:cNvSpPr/>
              <p:nvPr/>
            </p:nvSpPr>
            <p:spPr>
              <a:xfrm>
                <a:off x="8823375" y="1029425"/>
                <a:ext cx="13700" cy="4950"/>
              </a:xfrm>
              <a:custGeom>
                <a:rect b="b" l="l" r="r" t="t"/>
                <a:pathLst>
                  <a:path extrusionOk="0" h="198" w="548">
                    <a:moveTo>
                      <a:pt x="351" y="0"/>
                    </a:moveTo>
                    <a:cubicBezTo>
                      <a:pt x="340" y="11"/>
                      <a:pt x="329" y="11"/>
                      <a:pt x="318" y="11"/>
                    </a:cubicBezTo>
                    <a:lnTo>
                      <a:pt x="307" y="11"/>
                    </a:lnTo>
                    <a:cubicBezTo>
                      <a:pt x="307" y="17"/>
                      <a:pt x="304" y="19"/>
                      <a:pt x="302" y="19"/>
                    </a:cubicBezTo>
                    <a:cubicBezTo>
                      <a:pt x="299" y="19"/>
                      <a:pt x="296" y="17"/>
                      <a:pt x="296" y="11"/>
                    </a:cubicBezTo>
                    <a:lnTo>
                      <a:pt x="263" y="22"/>
                    </a:lnTo>
                    <a:lnTo>
                      <a:pt x="241" y="22"/>
                    </a:lnTo>
                    <a:lnTo>
                      <a:pt x="220" y="33"/>
                    </a:lnTo>
                    <a:lnTo>
                      <a:pt x="209" y="44"/>
                    </a:lnTo>
                    <a:lnTo>
                      <a:pt x="187" y="55"/>
                    </a:lnTo>
                    <a:lnTo>
                      <a:pt x="99" y="55"/>
                    </a:lnTo>
                    <a:cubicBezTo>
                      <a:pt x="88" y="55"/>
                      <a:pt x="77" y="44"/>
                      <a:pt x="77" y="44"/>
                    </a:cubicBezTo>
                    <a:cubicBezTo>
                      <a:pt x="77" y="33"/>
                      <a:pt x="77" y="22"/>
                      <a:pt x="66" y="22"/>
                    </a:cubicBezTo>
                    <a:lnTo>
                      <a:pt x="23" y="22"/>
                    </a:lnTo>
                    <a:cubicBezTo>
                      <a:pt x="23" y="33"/>
                      <a:pt x="12" y="33"/>
                      <a:pt x="12" y="44"/>
                    </a:cubicBezTo>
                    <a:cubicBezTo>
                      <a:pt x="1" y="44"/>
                      <a:pt x="12" y="44"/>
                      <a:pt x="12" y="55"/>
                    </a:cubicBezTo>
                    <a:cubicBezTo>
                      <a:pt x="23" y="66"/>
                      <a:pt x="34" y="66"/>
                      <a:pt x="45" y="77"/>
                    </a:cubicBezTo>
                    <a:cubicBezTo>
                      <a:pt x="56" y="77"/>
                      <a:pt x="66" y="88"/>
                      <a:pt x="77" y="88"/>
                    </a:cubicBezTo>
                    <a:lnTo>
                      <a:pt x="110" y="110"/>
                    </a:lnTo>
                    <a:lnTo>
                      <a:pt x="165" y="110"/>
                    </a:lnTo>
                    <a:cubicBezTo>
                      <a:pt x="187" y="110"/>
                      <a:pt x="209" y="88"/>
                      <a:pt x="231" y="88"/>
                    </a:cubicBezTo>
                    <a:lnTo>
                      <a:pt x="263" y="88"/>
                    </a:lnTo>
                    <a:cubicBezTo>
                      <a:pt x="274" y="77"/>
                      <a:pt x="274" y="77"/>
                      <a:pt x="274" y="77"/>
                    </a:cubicBezTo>
                    <a:cubicBezTo>
                      <a:pt x="285" y="66"/>
                      <a:pt x="296" y="66"/>
                      <a:pt x="307" y="66"/>
                    </a:cubicBezTo>
                    <a:cubicBezTo>
                      <a:pt x="318" y="66"/>
                      <a:pt x="329" y="55"/>
                      <a:pt x="340" y="55"/>
                    </a:cubicBezTo>
                    <a:lnTo>
                      <a:pt x="362" y="55"/>
                    </a:lnTo>
                    <a:cubicBezTo>
                      <a:pt x="362" y="55"/>
                      <a:pt x="373" y="44"/>
                      <a:pt x="373" y="44"/>
                    </a:cubicBezTo>
                    <a:cubicBezTo>
                      <a:pt x="373" y="44"/>
                      <a:pt x="373" y="66"/>
                      <a:pt x="373" y="88"/>
                    </a:cubicBezTo>
                    <a:cubicBezTo>
                      <a:pt x="373" y="99"/>
                      <a:pt x="373" y="121"/>
                      <a:pt x="373" y="131"/>
                    </a:cubicBezTo>
                    <a:cubicBezTo>
                      <a:pt x="384" y="142"/>
                      <a:pt x="395" y="164"/>
                      <a:pt x="406" y="164"/>
                    </a:cubicBezTo>
                    <a:lnTo>
                      <a:pt x="449" y="164"/>
                    </a:lnTo>
                    <a:cubicBezTo>
                      <a:pt x="449" y="175"/>
                      <a:pt x="460" y="175"/>
                      <a:pt x="471" y="175"/>
                    </a:cubicBezTo>
                    <a:lnTo>
                      <a:pt x="482" y="175"/>
                    </a:lnTo>
                    <a:cubicBezTo>
                      <a:pt x="504" y="186"/>
                      <a:pt x="515" y="186"/>
                      <a:pt x="526" y="197"/>
                    </a:cubicBezTo>
                    <a:cubicBezTo>
                      <a:pt x="526" y="197"/>
                      <a:pt x="548" y="197"/>
                      <a:pt x="548" y="186"/>
                    </a:cubicBezTo>
                    <a:cubicBezTo>
                      <a:pt x="548" y="175"/>
                      <a:pt x="537" y="175"/>
                      <a:pt x="526" y="175"/>
                    </a:cubicBezTo>
                    <a:cubicBezTo>
                      <a:pt x="515" y="164"/>
                      <a:pt x="504" y="164"/>
                      <a:pt x="493" y="164"/>
                    </a:cubicBezTo>
                    <a:cubicBezTo>
                      <a:pt x="493" y="153"/>
                      <a:pt x="482" y="153"/>
                      <a:pt x="471" y="153"/>
                    </a:cubicBezTo>
                    <a:cubicBezTo>
                      <a:pt x="449" y="142"/>
                      <a:pt x="438" y="142"/>
                      <a:pt x="427" y="131"/>
                    </a:cubicBezTo>
                    <a:cubicBezTo>
                      <a:pt x="406" y="131"/>
                      <a:pt x="395" y="121"/>
                      <a:pt x="395" y="110"/>
                    </a:cubicBezTo>
                    <a:cubicBezTo>
                      <a:pt x="395" y="99"/>
                      <a:pt x="395" y="99"/>
                      <a:pt x="395" y="99"/>
                    </a:cubicBezTo>
                    <a:cubicBezTo>
                      <a:pt x="395" y="88"/>
                      <a:pt x="395" y="77"/>
                      <a:pt x="406" y="77"/>
                    </a:cubicBezTo>
                    <a:cubicBezTo>
                      <a:pt x="406" y="66"/>
                      <a:pt x="406" y="66"/>
                      <a:pt x="406" y="55"/>
                    </a:cubicBezTo>
                    <a:cubicBezTo>
                      <a:pt x="406" y="44"/>
                      <a:pt x="395" y="33"/>
                      <a:pt x="395" y="22"/>
                    </a:cubicBezTo>
                    <a:cubicBezTo>
                      <a:pt x="395" y="11"/>
                      <a:pt x="362" y="0"/>
                      <a:pt x="35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8" name="Google Shape;358;p45"/>
            <p:cNvGrpSpPr/>
            <p:nvPr/>
          </p:nvGrpSpPr>
          <p:grpSpPr>
            <a:xfrm flipH="1">
              <a:off x="8504800" y="996975"/>
              <a:ext cx="55825" cy="44400"/>
              <a:chOff x="8347600" y="1441475"/>
              <a:chExt cx="55825" cy="44400"/>
            </a:xfrm>
          </p:grpSpPr>
          <p:sp>
            <p:nvSpPr>
              <p:cNvPr id="359" name="Google Shape;359;p45"/>
              <p:cNvSpPr/>
              <p:nvPr/>
            </p:nvSpPr>
            <p:spPr>
              <a:xfrm>
                <a:off x="8358825" y="1445025"/>
                <a:ext cx="25" cy="300"/>
              </a:xfrm>
              <a:custGeom>
                <a:rect b="b" l="l" r="r" t="t"/>
                <a:pathLst>
                  <a:path extrusionOk="0" h="12" w="1">
                    <a:moveTo>
                      <a:pt x="0" y="12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0" name="Google Shape;360;p45"/>
              <p:cNvSpPr/>
              <p:nvPr/>
            </p:nvSpPr>
            <p:spPr>
              <a:xfrm>
                <a:off x="8347600" y="1441475"/>
                <a:ext cx="55825" cy="44400"/>
              </a:xfrm>
              <a:custGeom>
                <a:rect b="b" l="l" r="r" t="t"/>
                <a:pathLst>
                  <a:path extrusionOk="0" h="1776" w="2233">
                    <a:moveTo>
                      <a:pt x="482" y="219"/>
                    </a:moveTo>
                    <a:cubicBezTo>
                      <a:pt x="504" y="241"/>
                      <a:pt x="526" y="252"/>
                      <a:pt x="559" y="252"/>
                    </a:cubicBezTo>
                    <a:lnTo>
                      <a:pt x="854" y="252"/>
                    </a:lnTo>
                    <a:cubicBezTo>
                      <a:pt x="898" y="252"/>
                      <a:pt x="941" y="263"/>
                      <a:pt x="985" y="274"/>
                    </a:cubicBezTo>
                    <a:lnTo>
                      <a:pt x="1051" y="274"/>
                    </a:lnTo>
                    <a:cubicBezTo>
                      <a:pt x="1084" y="274"/>
                      <a:pt x="1127" y="274"/>
                      <a:pt x="1160" y="285"/>
                    </a:cubicBezTo>
                    <a:cubicBezTo>
                      <a:pt x="1204" y="296"/>
                      <a:pt x="1237" y="307"/>
                      <a:pt x="1259" y="318"/>
                    </a:cubicBezTo>
                    <a:cubicBezTo>
                      <a:pt x="1280" y="318"/>
                      <a:pt x="1270" y="329"/>
                      <a:pt x="1280" y="340"/>
                    </a:cubicBezTo>
                    <a:cubicBezTo>
                      <a:pt x="1280" y="340"/>
                      <a:pt x="1280" y="340"/>
                      <a:pt x="1280" y="351"/>
                    </a:cubicBezTo>
                    <a:lnTo>
                      <a:pt x="1368" y="384"/>
                    </a:lnTo>
                    <a:cubicBezTo>
                      <a:pt x="1434" y="405"/>
                      <a:pt x="1488" y="427"/>
                      <a:pt x="1532" y="449"/>
                    </a:cubicBezTo>
                    <a:cubicBezTo>
                      <a:pt x="1576" y="471"/>
                      <a:pt x="1609" y="493"/>
                      <a:pt x="1641" y="515"/>
                    </a:cubicBezTo>
                    <a:lnTo>
                      <a:pt x="1729" y="559"/>
                    </a:lnTo>
                    <a:cubicBezTo>
                      <a:pt x="1762" y="591"/>
                      <a:pt x="1795" y="613"/>
                      <a:pt x="1827" y="635"/>
                    </a:cubicBezTo>
                    <a:cubicBezTo>
                      <a:pt x="1849" y="657"/>
                      <a:pt x="1871" y="679"/>
                      <a:pt x="1882" y="701"/>
                    </a:cubicBezTo>
                    <a:cubicBezTo>
                      <a:pt x="1915" y="744"/>
                      <a:pt x="1959" y="832"/>
                      <a:pt x="1980" y="876"/>
                    </a:cubicBezTo>
                    <a:cubicBezTo>
                      <a:pt x="1991" y="887"/>
                      <a:pt x="2002" y="909"/>
                      <a:pt x="2002" y="930"/>
                    </a:cubicBezTo>
                    <a:cubicBezTo>
                      <a:pt x="2002" y="941"/>
                      <a:pt x="2002" y="952"/>
                      <a:pt x="2013" y="974"/>
                    </a:cubicBezTo>
                    <a:cubicBezTo>
                      <a:pt x="2046" y="1127"/>
                      <a:pt x="1980" y="1291"/>
                      <a:pt x="1849" y="1379"/>
                    </a:cubicBezTo>
                    <a:cubicBezTo>
                      <a:pt x="1805" y="1423"/>
                      <a:pt x="1762" y="1444"/>
                      <a:pt x="1707" y="1477"/>
                    </a:cubicBezTo>
                    <a:cubicBezTo>
                      <a:pt x="1598" y="1510"/>
                      <a:pt x="1488" y="1543"/>
                      <a:pt x="1379" y="1554"/>
                    </a:cubicBezTo>
                    <a:cubicBezTo>
                      <a:pt x="1324" y="1565"/>
                      <a:pt x="1270" y="1565"/>
                      <a:pt x="1215" y="1565"/>
                    </a:cubicBezTo>
                    <a:lnTo>
                      <a:pt x="1095" y="1554"/>
                    </a:lnTo>
                    <a:lnTo>
                      <a:pt x="952" y="1554"/>
                    </a:lnTo>
                    <a:cubicBezTo>
                      <a:pt x="821" y="1554"/>
                      <a:pt x="690" y="1532"/>
                      <a:pt x="559" y="1499"/>
                    </a:cubicBezTo>
                    <a:cubicBezTo>
                      <a:pt x="537" y="1488"/>
                      <a:pt x="515" y="1477"/>
                      <a:pt x="493" y="1455"/>
                    </a:cubicBezTo>
                    <a:cubicBezTo>
                      <a:pt x="460" y="1423"/>
                      <a:pt x="416" y="1401"/>
                      <a:pt x="384" y="1368"/>
                    </a:cubicBezTo>
                    <a:cubicBezTo>
                      <a:pt x="340" y="1346"/>
                      <a:pt x="307" y="1313"/>
                      <a:pt x="285" y="1280"/>
                    </a:cubicBezTo>
                    <a:cubicBezTo>
                      <a:pt x="241" y="1215"/>
                      <a:pt x="220" y="1138"/>
                      <a:pt x="198" y="1062"/>
                    </a:cubicBezTo>
                    <a:cubicBezTo>
                      <a:pt x="187" y="941"/>
                      <a:pt x="198" y="810"/>
                      <a:pt x="241" y="701"/>
                    </a:cubicBezTo>
                    <a:cubicBezTo>
                      <a:pt x="252" y="657"/>
                      <a:pt x="285" y="635"/>
                      <a:pt x="296" y="591"/>
                    </a:cubicBezTo>
                    <a:cubicBezTo>
                      <a:pt x="329" y="504"/>
                      <a:pt x="373" y="416"/>
                      <a:pt x="438" y="351"/>
                    </a:cubicBezTo>
                    <a:cubicBezTo>
                      <a:pt x="460" y="307"/>
                      <a:pt x="482" y="263"/>
                      <a:pt x="482" y="219"/>
                    </a:cubicBezTo>
                    <a:close/>
                    <a:moveTo>
                      <a:pt x="591" y="1"/>
                    </a:moveTo>
                    <a:cubicBezTo>
                      <a:pt x="559" y="1"/>
                      <a:pt x="526" y="12"/>
                      <a:pt x="493" y="23"/>
                    </a:cubicBezTo>
                    <a:cubicBezTo>
                      <a:pt x="460" y="44"/>
                      <a:pt x="449" y="44"/>
                      <a:pt x="438" y="55"/>
                    </a:cubicBezTo>
                    <a:cubicBezTo>
                      <a:pt x="427" y="66"/>
                      <a:pt x="427" y="88"/>
                      <a:pt x="438" y="110"/>
                    </a:cubicBezTo>
                    <a:cubicBezTo>
                      <a:pt x="438" y="121"/>
                      <a:pt x="438" y="132"/>
                      <a:pt x="438" y="143"/>
                    </a:cubicBezTo>
                    <a:lnTo>
                      <a:pt x="438" y="154"/>
                    </a:lnTo>
                    <a:cubicBezTo>
                      <a:pt x="421" y="141"/>
                      <a:pt x="399" y="135"/>
                      <a:pt x="376" y="135"/>
                    </a:cubicBezTo>
                    <a:cubicBezTo>
                      <a:pt x="341" y="135"/>
                      <a:pt x="305" y="149"/>
                      <a:pt x="285" y="176"/>
                    </a:cubicBezTo>
                    <a:cubicBezTo>
                      <a:pt x="241" y="230"/>
                      <a:pt x="209" y="296"/>
                      <a:pt x="176" y="351"/>
                    </a:cubicBezTo>
                    <a:cubicBezTo>
                      <a:pt x="143" y="416"/>
                      <a:pt x="110" y="482"/>
                      <a:pt x="88" y="548"/>
                    </a:cubicBezTo>
                    <a:cubicBezTo>
                      <a:pt x="66" y="602"/>
                      <a:pt x="66" y="657"/>
                      <a:pt x="55" y="712"/>
                    </a:cubicBezTo>
                    <a:cubicBezTo>
                      <a:pt x="34" y="766"/>
                      <a:pt x="34" y="832"/>
                      <a:pt x="23" y="898"/>
                    </a:cubicBezTo>
                    <a:cubicBezTo>
                      <a:pt x="1" y="996"/>
                      <a:pt x="12" y="1094"/>
                      <a:pt x="45" y="1193"/>
                    </a:cubicBezTo>
                    <a:cubicBezTo>
                      <a:pt x="110" y="1401"/>
                      <a:pt x="274" y="1587"/>
                      <a:pt x="471" y="1674"/>
                    </a:cubicBezTo>
                    <a:cubicBezTo>
                      <a:pt x="504" y="1696"/>
                      <a:pt x="548" y="1707"/>
                      <a:pt x="580" y="1718"/>
                    </a:cubicBezTo>
                    <a:lnTo>
                      <a:pt x="679" y="1729"/>
                    </a:lnTo>
                    <a:cubicBezTo>
                      <a:pt x="745" y="1740"/>
                      <a:pt x="810" y="1751"/>
                      <a:pt x="865" y="1751"/>
                    </a:cubicBezTo>
                    <a:cubicBezTo>
                      <a:pt x="958" y="1768"/>
                      <a:pt x="1051" y="1776"/>
                      <a:pt x="1144" y="1776"/>
                    </a:cubicBezTo>
                    <a:cubicBezTo>
                      <a:pt x="1410" y="1776"/>
                      <a:pt x="1671" y="1708"/>
                      <a:pt x="1915" y="1587"/>
                    </a:cubicBezTo>
                    <a:cubicBezTo>
                      <a:pt x="1991" y="1532"/>
                      <a:pt x="2057" y="1455"/>
                      <a:pt x="2112" y="1379"/>
                    </a:cubicBezTo>
                    <a:cubicBezTo>
                      <a:pt x="2188" y="1280"/>
                      <a:pt x="2232" y="1160"/>
                      <a:pt x="2232" y="1040"/>
                    </a:cubicBezTo>
                    <a:cubicBezTo>
                      <a:pt x="2232" y="1029"/>
                      <a:pt x="2232" y="1018"/>
                      <a:pt x="2232" y="1018"/>
                    </a:cubicBezTo>
                    <a:cubicBezTo>
                      <a:pt x="2232" y="952"/>
                      <a:pt x="2221" y="887"/>
                      <a:pt x="2188" y="821"/>
                    </a:cubicBezTo>
                    <a:cubicBezTo>
                      <a:pt x="2145" y="712"/>
                      <a:pt x="2079" y="602"/>
                      <a:pt x="1991" y="515"/>
                    </a:cubicBezTo>
                    <a:cubicBezTo>
                      <a:pt x="1904" y="427"/>
                      <a:pt x="1795" y="340"/>
                      <a:pt x="1663" y="285"/>
                    </a:cubicBezTo>
                    <a:cubicBezTo>
                      <a:pt x="1455" y="176"/>
                      <a:pt x="1226" y="99"/>
                      <a:pt x="985" y="66"/>
                    </a:cubicBezTo>
                    <a:cubicBezTo>
                      <a:pt x="854" y="34"/>
                      <a:pt x="723" y="12"/>
                      <a:pt x="59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" name="Google Shape;361;p45"/>
              <p:cNvSpPr/>
              <p:nvPr/>
            </p:nvSpPr>
            <p:spPr>
              <a:xfrm>
                <a:off x="8361550" y="1447775"/>
                <a:ext cx="19175" cy="31575"/>
              </a:xfrm>
              <a:custGeom>
                <a:rect b="b" l="l" r="r" t="t"/>
                <a:pathLst>
                  <a:path extrusionOk="0" h="1263" w="767">
                    <a:moveTo>
                      <a:pt x="438" y="0"/>
                    </a:moveTo>
                    <a:lnTo>
                      <a:pt x="351" y="44"/>
                    </a:lnTo>
                    <a:lnTo>
                      <a:pt x="307" y="44"/>
                    </a:lnTo>
                    <a:cubicBezTo>
                      <a:pt x="252" y="77"/>
                      <a:pt x="197" y="110"/>
                      <a:pt x="154" y="164"/>
                    </a:cubicBezTo>
                    <a:cubicBezTo>
                      <a:pt x="121" y="186"/>
                      <a:pt x="88" y="219"/>
                      <a:pt x="66" y="263"/>
                    </a:cubicBezTo>
                    <a:lnTo>
                      <a:pt x="66" y="307"/>
                    </a:lnTo>
                    <a:lnTo>
                      <a:pt x="66" y="328"/>
                    </a:lnTo>
                    <a:cubicBezTo>
                      <a:pt x="55" y="361"/>
                      <a:pt x="44" y="394"/>
                      <a:pt x="33" y="438"/>
                    </a:cubicBezTo>
                    <a:cubicBezTo>
                      <a:pt x="22" y="471"/>
                      <a:pt x="22" y="482"/>
                      <a:pt x="12" y="514"/>
                    </a:cubicBezTo>
                    <a:cubicBezTo>
                      <a:pt x="12" y="525"/>
                      <a:pt x="12" y="525"/>
                      <a:pt x="12" y="536"/>
                    </a:cubicBezTo>
                    <a:cubicBezTo>
                      <a:pt x="1" y="558"/>
                      <a:pt x="1" y="580"/>
                      <a:pt x="12" y="602"/>
                    </a:cubicBezTo>
                    <a:cubicBezTo>
                      <a:pt x="12" y="624"/>
                      <a:pt x="12" y="657"/>
                      <a:pt x="22" y="678"/>
                    </a:cubicBezTo>
                    <a:cubicBezTo>
                      <a:pt x="22" y="733"/>
                      <a:pt x="33" y="788"/>
                      <a:pt x="55" y="832"/>
                    </a:cubicBezTo>
                    <a:cubicBezTo>
                      <a:pt x="66" y="886"/>
                      <a:pt x="77" y="930"/>
                      <a:pt x="99" y="974"/>
                    </a:cubicBezTo>
                    <a:cubicBezTo>
                      <a:pt x="132" y="996"/>
                      <a:pt x="143" y="1039"/>
                      <a:pt x="176" y="1061"/>
                    </a:cubicBezTo>
                    <a:cubicBezTo>
                      <a:pt x="187" y="1072"/>
                      <a:pt x="208" y="1083"/>
                      <a:pt x="219" y="1083"/>
                    </a:cubicBezTo>
                    <a:lnTo>
                      <a:pt x="241" y="1116"/>
                    </a:lnTo>
                    <a:cubicBezTo>
                      <a:pt x="263" y="1116"/>
                      <a:pt x="274" y="1116"/>
                      <a:pt x="285" y="1127"/>
                    </a:cubicBezTo>
                    <a:cubicBezTo>
                      <a:pt x="296" y="1138"/>
                      <a:pt x="329" y="1160"/>
                      <a:pt x="351" y="1171"/>
                    </a:cubicBezTo>
                    <a:cubicBezTo>
                      <a:pt x="383" y="1182"/>
                      <a:pt x="383" y="1182"/>
                      <a:pt x="394" y="1182"/>
                    </a:cubicBezTo>
                    <a:cubicBezTo>
                      <a:pt x="449" y="1203"/>
                      <a:pt x="482" y="1225"/>
                      <a:pt x="526" y="1258"/>
                    </a:cubicBezTo>
                    <a:cubicBezTo>
                      <a:pt x="533" y="1258"/>
                      <a:pt x="545" y="1263"/>
                      <a:pt x="556" y="1263"/>
                    </a:cubicBezTo>
                    <a:cubicBezTo>
                      <a:pt x="561" y="1263"/>
                      <a:pt x="566" y="1262"/>
                      <a:pt x="569" y="1258"/>
                    </a:cubicBezTo>
                    <a:cubicBezTo>
                      <a:pt x="569" y="1236"/>
                      <a:pt x="526" y="1214"/>
                      <a:pt x="493" y="1203"/>
                    </a:cubicBezTo>
                    <a:cubicBezTo>
                      <a:pt x="471" y="1192"/>
                      <a:pt x="449" y="1182"/>
                      <a:pt x="416" y="1171"/>
                    </a:cubicBezTo>
                    <a:cubicBezTo>
                      <a:pt x="405" y="1149"/>
                      <a:pt x="372" y="1138"/>
                      <a:pt x="340" y="1127"/>
                    </a:cubicBezTo>
                    <a:cubicBezTo>
                      <a:pt x="296" y="1105"/>
                      <a:pt x="252" y="1083"/>
                      <a:pt x="219" y="1050"/>
                    </a:cubicBezTo>
                    <a:cubicBezTo>
                      <a:pt x="176" y="1017"/>
                      <a:pt x="143" y="985"/>
                      <a:pt x="121" y="941"/>
                    </a:cubicBezTo>
                    <a:cubicBezTo>
                      <a:pt x="121" y="930"/>
                      <a:pt x="110" y="908"/>
                      <a:pt x="110" y="897"/>
                    </a:cubicBezTo>
                    <a:cubicBezTo>
                      <a:pt x="110" y="897"/>
                      <a:pt x="110" y="886"/>
                      <a:pt x="99" y="886"/>
                    </a:cubicBezTo>
                    <a:cubicBezTo>
                      <a:pt x="99" y="864"/>
                      <a:pt x="88" y="842"/>
                      <a:pt x="88" y="821"/>
                    </a:cubicBezTo>
                    <a:lnTo>
                      <a:pt x="88" y="777"/>
                    </a:lnTo>
                    <a:cubicBezTo>
                      <a:pt x="88" y="766"/>
                      <a:pt x="77" y="733"/>
                      <a:pt x="77" y="711"/>
                    </a:cubicBezTo>
                    <a:cubicBezTo>
                      <a:pt x="66" y="678"/>
                      <a:pt x="66" y="646"/>
                      <a:pt x="77" y="613"/>
                    </a:cubicBezTo>
                    <a:cubicBezTo>
                      <a:pt x="77" y="580"/>
                      <a:pt x="77" y="547"/>
                      <a:pt x="88" y="514"/>
                    </a:cubicBezTo>
                    <a:cubicBezTo>
                      <a:pt x="88" y="503"/>
                      <a:pt x="88" y="492"/>
                      <a:pt x="88" y="492"/>
                    </a:cubicBezTo>
                    <a:cubicBezTo>
                      <a:pt x="99" y="471"/>
                      <a:pt x="99" y="449"/>
                      <a:pt x="110" y="438"/>
                    </a:cubicBezTo>
                    <a:cubicBezTo>
                      <a:pt x="121" y="405"/>
                      <a:pt x="132" y="372"/>
                      <a:pt x="143" y="339"/>
                    </a:cubicBezTo>
                    <a:cubicBezTo>
                      <a:pt x="154" y="328"/>
                      <a:pt x="165" y="307"/>
                      <a:pt x="176" y="296"/>
                    </a:cubicBezTo>
                    <a:cubicBezTo>
                      <a:pt x="176" y="285"/>
                      <a:pt x="187" y="263"/>
                      <a:pt x="197" y="252"/>
                    </a:cubicBezTo>
                    <a:cubicBezTo>
                      <a:pt x="208" y="241"/>
                      <a:pt x="219" y="219"/>
                      <a:pt x="230" y="208"/>
                    </a:cubicBezTo>
                    <a:cubicBezTo>
                      <a:pt x="241" y="197"/>
                      <a:pt x="252" y="175"/>
                      <a:pt x="263" y="153"/>
                    </a:cubicBezTo>
                    <a:cubicBezTo>
                      <a:pt x="274" y="142"/>
                      <a:pt x="296" y="132"/>
                      <a:pt x="318" y="121"/>
                    </a:cubicBezTo>
                    <a:cubicBezTo>
                      <a:pt x="329" y="110"/>
                      <a:pt x="351" y="99"/>
                      <a:pt x="372" y="99"/>
                    </a:cubicBezTo>
                    <a:cubicBezTo>
                      <a:pt x="394" y="88"/>
                      <a:pt x="416" y="77"/>
                      <a:pt x="438" y="77"/>
                    </a:cubicBezTo>
                    <a:lnTo>
                      <a:pt x="460" y="77"/>
                    </a:lnTo>
                    <a:lnTo>
                      <a:pt x="504" y="66"/>
                    </a:lnTo>
                    <a:lnTo>
                      <a:pt x="537" y="66"/>
                    </a:lnTo>
                    <a:cubicBezTo>
                      <a:pt x="569" y="66"/>
                      <a:pt x="602" y="77"/>
                      <a:pt x="624" y="88"/>
                    </a:cubicBezTo>
                    <a:cubicBezTo>
                      <a:pt x="657" y="99"/>
                      <a:pt x="690" y="121"/>
                      <a:pt x="712" y="142"/>
                    </a:cubicBezTo>
                    <a:lnTo>
                      <a:pt x="755" y="142"/>
                    </a:lnTo>
                    <a:cubicBezTo>
                      <a:pt x="744" y="132"/>
                      <a:pt x="766" y="132"/>
                      <a:pt x="755" y="121"/>
                    </a:cubicBezTo>
                    <a:cubicBezTo>
                      <a:pt x="755" y="110"/>
                      <a:pt x="755" y="110"/>
                      <a:pt x="766" y="99"/>
                    </a:cubicBezTo>
                    <a:cubicBezTo>
                      <a:pt x="755" y="99"/>
                      <a:pt x="755" y="88"/>
                      <a:pt x="766" y="77"/>
                    </a:cubicBezTo>
                    <a:cubicBezTo>
                      <a:pt x="755" y="77"/>
                      <a:pt x="755" y="66"/>
                      <a:pt x="766" y="66"/>
                    </a:cubicBezTo>
                    <a:cubicBezTo>
                      <a:pt x="744" y="55"/>
                      <a:pt x="755" y="44"/>
                      <a:pt x="733" y="44"/>
                    </a:cubicBezTo>
                    <a:cubicBezTo>
                      <a:pt x="722" y="33"/>
                      <a:pt x="679" y="22"/>
                      <a:pt x="646" y="11"/>
                    </a:cubicBezTo>
                    <a:cubicBezTo>
                      <a:pt x="602" y="0"/>
                      <a:pt x="569" y="0"/>
                      <a:pt x="52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62" name="Google Shape;362;p45"/>
            <p:cNvGrpSpPr/>
            <p:nvPr/>
          </p:nvGrpSpPr>
          <p:grpSpPr>
            <a:xfrm flipH="1">
              <a:off x="8510138" y="175700"/>
              <a:ext cx="80675" cy="73725"/>
              <a:chOff x="7502975" y="324575"/>
              <a:chExt cx="80675" cy="73725"/>
            </a:xfrm>
          </p:grpSpPr>
          <p:sp>
            <p:nvSpPr>
              <p:cNvPr id="363" name="Google Shape;363;p45"/>
              <p:cNvSpPr/>
              <p:nvPr/>
            </p:nvSpPr>
            <p:spPr>
              <a:xfrm>
                <a:off x="7577075" y="361425"/>
                <a:ext cx="300" cy="300"/>
              </a:xfrm>
              <a:custGeom>
                <a:rect b="b" l="l" r="r" t="t"/>
                <a:pathLst>
                  <a:path extrusionOk="0" h="12" w="12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11" y="11"/>
                      <a:pt x="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4" name="Google Shape;364;p45"/>
              <p:cNvSpPr/>
              <p:nvPr/>
            </p:nvSpPr>
            <p:spPr>
              <a:xfrm>
                <a:off x="7515000" y="337350"/>
                <a:ext cx="4125" cy="6600"/>
              </a:xfrm>
              <a:custGeom>
                <a:rect b="b" l="l" r="r" t="t"/>
                <a:pathLst>
                  <a:path extrusionOk="0" h="264" w="165">
                    <a:moveTo>
                      <a:pt x="165" y="1"/>
                    </a:moveTo>
                    <a:cubicBezTo>
                      <a:pt x="143" y="1"/>
                      <a:pt x="132" y="12"/>
                      <a:pt x="121" y="23"/>
                    </a:cubicBezTo>
                    <a:cubicBezTo>
                      <a:pt x="88" y="23"/>
                      <a:pt x="66" y="23"/>
                      <a:pt x="44" y="1"/>
                    </a:cubicBezTo>
                    <a:lnTo>
                      <a:pt x="44" y="1"/>
                    </a:lnTo>
                    <a:cubicBezTo>
                      <a:pt x="55" y="45"/>
                      <a:pt x="55" y="99"/>
                      <a:pt x="44" y="143"/>
                    </a:cubicBezTo>
                    <a:cubicBezTo>
                      <a:pt x="22" y="187"/>
                      <a:pt x="11" y="220"/>
                      <a:pt x="0" y="263"/>
                    </a:cubicBezTo>
                    <a:cubicBezTo>
                      <a:pt x="22" y="220"/>
                      <a:pt x="44" y="187"/>
                      <a:pt x="66" y="143"/>
                    </a:cubicBezTo>
                    <a:cubicBezTo>
                      <a:pt x="88" y="99"/>
                      <a:pt x="121" y="45"/>
                      <a:pt x="1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5" name="Google Shape;365;p45"/>
              <p:cNvSpPr/>
              <p:nvPr/>
            </p:nvSpPr>
            <p:spPr>
              <a:xfrm>
                <a:off x="7512275" y="333250"/>
                <a:ext cx="300" cy="300"/>
              </a:xfrm>
              <a:custGeom>
                <a:rect b="b" l="l" r="r" t="t"/>
                <a:pathLst>
                  <a:path extrusionOk="0" h="12" w="12">
                    <a:moveTo>
                      <a:pt x="0" y="1"/>
                    </a:moveTo>
                    <a:lnTo>
                      <a:pt x="11" y="12"/>
                    </a:lnTo>
                    <a:cubicBezTo>
                      <a:pt x="11" y="12"/>
                      <a:pt x="11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6" name="Google Shape;366;p45"/>
              <p:cNvSpPr/>
              <p:nvPr/>
            </p:nvSpPr>
            <p:spPr>
              <a:xfrm>
                <a:off x="7502975" y="324575"/>
                <a:ext cx="80675" cy="73725"/>
              </a:xfrm>
              <a:custGeom>
                <a:rect b="b" l="l" r="r" t="t"/>
                <a:pathLst>
                  <a:path extrusionOk="0" h="2949" w="3227">
                    <a:moveTo>
                      <a:pt x="1072" y="271"/>
                    </a:moveTo>
                    <a:cubicBezTo>
                      <a:pt x="1127" y="282"/>
                      <a:pt x="1181" y="282"/>
                      <a:pt x="1225" y="304"/>
                    </a:cubicBezTo>
                    <a:cubicBezTo>
                      <a:pt x="1324" y="315"/>
                      <a:pt x="1411" y="348"/>
                      <a:pt x="1499" y="381"/>
                    </a:cubicBezTo>
                    <a:cubicBezTo>
                      <a:pt x="1521" y="392"/>
                      <a:pt x="1553" y="413"/>
                      <a:pt x="1575" y="424"/>
                    </a:cubicBezTo>
                    <a:cubicBezTo>
                      <a:pt x="1608" y="435"/>
                      <a:pt x="1619" y="435"/>
                      <a:pt x="1641" y="446"/>
                    </a:cubicBezTo>
                    <a:cubicBezTo>
                      <a:pt x="1663" y="457"/>
                      <a:pt x="1674" y="479"/>
                      <a:pt x="1696" y="490"/>
                    </a:cubicBezTo>
                    <a:cubicBezTo>
                      <a:pt x="1772" y="545"/>
                      <a:pt x="1849" y="599"/>
                      <a:pt x="1914" y="665"/>
                    </a:cubicBezTo>
                    <a:cubicBezTo>
                      <a:pt x="1980" y="720"/>
                      <a:pt x="2024" y="796"/>
                      <a:pt x="2067" y="873"/>
                    </a:cubicBezTo>
                    <a:lnTo>
                      <a:pt x="2100" y="895"/>
                    </a:lnTo>
                    <a:lnTo>
                      <a:pt x="2264" y="1026"/>
                    </a:lnTo>
                    <a:cubicBezTo>
                      <a:pt x="2297" y="1059"/>
                      <a:pt x="2319" y="1092"/>
                      <a:pt x="2352" y="1124"/>
                    </a:cubicBezTo>
                    <a:cubicBezTo>
                      <a:pt x="2428" y="1212"/>
                      <a:pt x="2516" y="1277"/>
                      <a:pt x="2603" y="1343"/>
                    </a:cubicBezTo>
                    <a:lnTo>
                      <a:pt x="2691" y="1398"/>
                    </a:lnTo>
                    <a:lnTo>
                      <a:pt x="2691" y="1409"/>
                    </a:lnTo>
                    <a:cubicBezTo>
                      <a:pt x="2713" y="1431"/>
                      <a:pt x="2735" y="1442"/>
                      <a:pt x="2756" y="1452"/>
                    </a:cubicBezTo>
                    <a:lnTo>
                      <a:pt x="2800" y="1485"/>
                    </a:lnTo>
                    <a:lnTo>
                      <a:pt x="2767" y="1529"/>
                    </a:lnTo>
                    <a:lnTo>
                      <a:pt x="2767" y="1562"/>
                    </a:lnTo>
                    <a:cubicBezTo>
                      <a:pt x="2735" y="1595"/>
                      <a:pt x="2724" y="1638"/>
                      <a:pt x="2724" y="1693"/>
                    </a:cubicBezTo>
                    <a:lnTo>
                      <a:pt x="2691" y="1857"/>
                    </a:lnTo>
                    <a:lnTo>
                      <a:pt x="2691" y="1934"/>
                    </a:lnTo>
                    <a:cubicBezTo>
                      <a:pt x="2680" y="1945"/>
                      <a:pt x="2680" y="1956"/>
                      <a:pt x="2691" y="1967"/>
                    </a:cubicBezTo>
                    <a:cubicBezTo>
                      <a:pt x="2691" y="1967"/>
                      <a:pt x="2691" y="1977"/>
                      <a:pt x="2680" y="1977"/>
                    </a:cubicBezTo>
                    <a:lnTo>
                      <a:pt x="2636" y="2032"/>
                    </a:lnTo>
                    <a:cubicBezTo>
                      <a:pt x="2603" y="2065"/>
                      <a:pt x="2571" y="2098"/>
                      <a:pt x="2538" y="2131"/>
                    </a:cubicBezTo>
                    <a:cubicBezTo>
                      <a:pt x="2417" y="2229"/>
                      <a:pt x="2286" y="2317"/>
                      <a:pt x="2144" y="2404"/>
                    </a:cubicBezTo>
                    <a:cubicBezTo>
                      <a:pt x="2089" y="2437"/>
                      <a:pt x="2024" y="2470"/>
                      <a:pt x="1947" y="2481"/>
                    </a:cubicBezTo>
                    <a:cubicBezTo>
                      <a:pt x="1903" y="2492"/>
                      <a:pt x="1838" y="2502"/>
                      <a:pt x="1794" y="2502"/>
                    </a:cubicBezTo>
                    <a:cubicBezTo>
                      <a:pt x="1739" y="2524"/>
                      <a:pt x="1674" y="2524"/>
                      <a:pt x="1619" y="2535"/>
                    </a:cubicBezTo>
                    <a:cubicBezTo>
                      <a:pt x="1521" y="2535"/>
                      <a:pt x="1433" y="2513"/>
                      <a:pt x="1346" y="2492"/>
                    </a:cubicBezTo>
                    <a:cubicBezTo>
                      <a:pt x="1291" y="2507"/>
                      <a:pt x="1237" y="2522"/>
                      <a:pt x="1206" y="2522"/>
                    </a:cubicBezTo>
                    <a:cubicBezTo>
                      <a:pt x="1194" y="2522"/>
                      <a:pt x="1185" y="2520"/>
                      <a:pt x="1181" y="2513"/>
                    </a:cubicBezTo>
                    <a:cubicBezTo>
                      <a:pt x="1171" y="2481"/>
                      <a:pt x="1225" y="2481"/>
                      <a:pt x="1247" y="2448"/>
                    </a:cubicBezTo>
                    <a:cubicBezTo>
                      <a:pt x="1214" y="2437"/>
                      <a:pt x="1181" y="2426"/>
                      <a:pt x="1149" y="2404"/>
                    </a:cubicBezTo>
                    <a:cubicBezTo>
                      <a:pt x="1105" y="2382"/>
                      <a:pt x="1072" y="2349"/>
                      <a:pt x="1039" y="2317"/>
                    </a:cubicBezTo>
                    <a:cubicBezTo>
                      <a:pt x="996" y="2262"/>
                      <a:pt x="952" y="2218"/>
                      <a:pt x="897" y="2185"/>
                    </a:cubicBezTo>
                    <a:cubicBezTo>
                      <a:pt x="831" y="2142"/>
                      <a:pt x="788" y="2098"/>
                      <a:pt x="755" y="2043"/>
                    </a:cubicBezTo>
                    <a:cubicBezTo>
                      <a:pt x="744" y="2021"/>
                      <a:pt x="722" y="1988"/>
                      <a:pt x="711" y="1967"/>
                    </a:cubicBezTo>
                    <a:lnTo>
                      <a:pt x="667" y="1890"/>
                    </a:lnTo>
                    <a:lnTo>
                      <a:pt x="580" y="1726"/>
                    </a:lnTo>
                    <a:lnTo>
                      <a:pt x="580" y="1726"/>
                    </a:lnTo>
                    <a:cubicBezTo>
                      <a:pt x="580" y="1748"/>
                      <a:pt x="591" y="1770"/>
                      <a:pt x="602" y="1781"/>
                    </a:cubicBezTo>
                    <a:lnTo>
                      <a:pt x="602" y="1846"/>
                    </a:lnTo>
                    <a:cubicBezTo>
                      <a:pt x="580" y="1857"/>
                      <a:pt x="558" y="1879"/>
                      <a:pt x="547" y="1912"/>
                    </a:cubicBezTo>
                    <a:cubicBezTo>
                      <a:pt x="536" y="1912"/>
                      <a:pt x="525" y="1923"/>
                      <a:pt x="514" y="1934"/>
                    </a:cubicBezTo>
                    <a:cubicBezTo>
                      <a:pt x="503" y="1945"/>
                      <a:pt x="481" y="1934"/>
                      <a:pt x="492" y="1967"/>
                    </a:cubicBezTo>
                    <a:lnTo>
                      <a:pt x="416" y="1912"/>
                    </a:lnTo>
                    <a:cubicBezTo>
                      <a:pt x="394" y="1813"/>
                      <a:pt x="394" y="1704"/>
                      <a:pt x="394" y="1595"/>
                    </a:cubicBezTo>
                    <a:cubicBezTo>
                      <a:pt x="394" y="1507"/>
                      <a:pt x="383" y="1420"/>
                      <a:pt x="383" y="1321"/>
                    </a:cubicBezTo>
                    <a:cubicBezTo>
                      <a:pt x="383" y="1288"/>
                      <a:pt x="383" y="1256"/>
                      <a:pt x="394" y="1223"/>
                    </a:cubicBezTo>
                    <a:cubicBezTo>
                      <a:pt x="405" y="1201"/>
                      <a:pt x="394" y="1146"/>
                      <a:pt x="394" y="1092"/>
                    </a:cubicBezTo>
                    <a:cubicBezTo>
                      <a:pt x="394" y="1070"/>
                      <a:pt x="405" y="1048"/>
                      <a:pt x="405" y="1015"/>
                    </a:cubicBezTo>
                    <a:cubicBezTo>
                      <a:pt x="416" y="949"/>
                      <a:pt x="438" y="884"/>
                      <a:pt x="460" y="818"/>
                    </a:cubicBezTo>
                    <a:cubicBezTo>
                      <a:pt x="460" y="807"/>
                      <a:pt x="471" y="785"/>
                      <a:pt x="481" y="774"/>
                    </a:cubicBezTo>
                    <a:cubicBezTo>
                      <a:pt x="492" y="731"/>
                      <a:pt x="503" y="698"/>
                      <a:pt x="525" y="654"/>
                    </a:cubicBezTo>
                    <a:cubicBezTo>
                      <a:pt x="536" y="599"/>
                      <a:pt x="536" y="556"/>
                      <a:pt x="525" y="512"/>
                    </a:cubicBezTo>
                    <a:lnTo>
                      <a:pt x="525" y="512"/>
                    </a:lnTo>
                    <a:cubicBezTo>
                      <a:pt x="538" y="525"/>
                      <a:pt x="551" y="530"/>
                      <a:pt x="566" y="530"/>
                    </a:cubicBezTo>
                    <a:cubicBezTo>
                      <a:pt x="576" y="530"/>
                      <a:pt x="588" y="527"/>
                      <a:pt x="602" y="523"/>
                    </a:cubicBezTo>
                    <a:cubicBezTo>
                      <a:pt x="613" y="523"/>
                      <a:pt x="624" y="512"/>
                      <a:pt x="646" y="512"/>
                    </a:cubicBezTo>
                    <a:lnTo>
                      <a:pt x="646" y="501"/>
                    </a:lnTo>
                    <a:cubicBezTo>
                      <a:pt x="689" y="457"/>
                      <a:pt x="733" y="413"/>
                      <a:pt x="788" y="370"/>
                    </a:cubicBezTo>
                    <a:cubicBezTo>
                      <a:pt x="821" y="337"/>
                      <a:pt x="875" y="326"/>
                      <a:pt x="919" y="304"/>
                    </a:cubicBezTo>
                    <a:cubicBezTo>
                      <a:pt x="963" y="293"/>
                      <a:pt x="1017" y="282"/>
                      <a:pt x="1072" y="271"/>
                    </a:cubicBezTo>
                    <a:close/>
                    <a:moveTo>
                      <a:pt x="878" y="1"/>
                    </a:moveTo>
                    <a:cubicBezTo>
                      <a:pt x="755" y="1"/>
                      <a:pt x="629" y="15"/>
                      <a:pt x="503" y="42"/>
                    </a:cubicBezTo>
                    <a:cubicBezTo>
                      <a:pt x="449" y="63"/>
                      <a:pt x="405" y="85"/>
                      <a:pt x="372" y="129"/>
                    </a:cubicBezTo>
                    <a:cubicBezTo>
                      <a:pt x="339" y="162"/>
                      <a:pt x="317" y="162"/>
                      <a:pt x="317" y="184"/>
                    </a:cubicBezTo>
                    <a:cubicBezTo>
                      <a:pt x="306" y="227"/>
                      <a:pt x="317" y="271"/>
                      <a:pt x="328" y="304"/>
                    </a:cubicBezTo>
                    <a:cubicBezTo>
                      <a:pt x="339" y="315"/>
                      <a:pt x="350" y="337"/>
                      <a:pt x="361" y="359"/>
                    </a:cubicBezTo>
                    <a:lnTo>
                      <a:pt x="372" y="370"/>
                    </a:lnTo>
                    <a:lnTo>
                      <a:pt x="361" y="370"/>
                    </a:lnTo>
                    <a:cubicBezTo>
                      <a:pt x="332" y="357"/>
                      <a:pt x="302" y="351"/>
                      <a:pt x="272" y="351"/>
                    </a:cubicBezTo>
                    <a:cubicBezTo>
                      <a:pt x="198" y="351"/>
                      <a:pt x="126" y="387"/>
                      <a:pt x="88" y="457"/>
                    </a:cubicBezTo>
                    <a:cubicBezTo>
                      <a:pt x="55" y="556"/>
                      <a:pt x="33" y="665"/>
                      <a:pt x="22" y="774"/>
                    </a:cubicBezTo>
                    <a:cubicBezTo>
                      <a:pt x="11" y="873"/>
                      <a:pt x="0" y="993"/>
                      <a:pt x="11" y="1102"/>
                    </a:cubicBezTo>
                    <a:cubicBezTo>
                      <a:pt x="11" y="1190"/>
                      <a:pt x="55" y="1267"/>
                      <a:pt x="66" y="1354"/>
                    </a:cubicBezTo>
                    <a:cubicBezTo>
                      <a:pt x="77" y="1431"/>
                      <a:pt x="110" y="1518"/>
                      <a:pt x="121" y="1617"/>
                    </a:cubicBezTo>
                    <a:cubicBezTo>
                      <a:pt x="142" y="1748"/>
                      <a:pt x="197" y="1879"/>
                      <a:pt x="274" y="1999"/>
                    </a:cubicBezTo>
                    <a:cubicBezTo>
                      <a:pt x="317" y="2065"/>
                      <a:pt x="339" y="2142"/>
                      <a:pt x="383" y="2207"/>
                    </a:cubicBezTo>
                    <a:lnTo>
                      <a:pt x="525" y="2404"/>
                    </a:lnTo>
                    <a:cubicBezTo>
                      <a:pt x="624" y="2535"/>
                      <a:pt x="744" y="2645"/>
                      <a:pt x="875" y="2732"/>
                    </a:cubicBezTo>
                    <a:cubicBezTo>
                      <a:pt x="1061" y="2852"/>
                      <a:pt x="1258" y="2918"/>
                      <a:pt x="1477" y="2940"/>
                    </a:cubicBezTo>
                    <a:cubicBezTo>
                      <a:pt x="1526" y="2946"/>
                      <a:pt x="1574" y="2948"/>
                      <a:pt x="1623" y="2948"/>
                    </a:cubicBezTo>
                    <a:cubicBezTo>
                      <a:pt x="1858" y="2948"/>
                      <a:pt x="2089" y="2885"/>
                      <a:pt x="2297" y="2776"/>
                    </a:cubicBezTo>
                    <a:cubicBezTo>
                      <a:pt x="2538" y="2634"/>
                      <a:pt x="2746" y="2459"/>
                      <a:pt x="2931" y="2240"/>
                    </a:cubicBezTo>
                    <a:lnTo>
                      <a:pt x="3019" y="2131"/>
                    </a:lnTo>
                    <a:cubicBezTo>
                      <a:pt x="3030" y="2087"/>
                      <a:pt x="3041" y="2032"/>
                      <a:pt x="3052" y="1988"/>
                    </a:cubicBezTo>
                    <a:lnTo>
                      <a:pt x="3085" y="1802"/>
                    </a:lnTo>
                    <a:lnTo>
                      <a:pt x="3085" y="1770"/>
                    </a:lnTo>
                    <a:cubicBezTo>
                      <a:pt x="3085" y="1759"/>
                      <a:pt x="3085" y="1759"/>
                      <a:pt x="3085" y="1748"/>
                    </a:cubicBezTo>
                    <a:lnTo>
                      <a:pt x="3183" y="1617"/>
                    </a:lnTo>
                    <a:cubicBezTo>
                      <a:pt x="3205" y="1584"/>
                      <a:pt x="3216" y="1551"/>
                      <a:pt x="3227" y="1518"/>
                    </a:cubicBezTo>
                    <a:cubicBezTo>
                      <a:pt x="3227" y="1474"/>
                      <a:pt x="3227" y="1431"/>
                      <a:pt x="3205" y="1387"/>
                    </a:cubicBezTo>
                    <a:cubicBezTo>
                      <a:pt x="3183" y="1343"/>
                      <a:pt x="3161" y="1288"/>
                      <a:pt x="3128" y="1256"/>
                    </a:cubicBezTo>
                    <a:lnTo>
                      <a:pt x="3106" y="1223"/>
                    </a:lnTo>
                    <a:cubicBezTo>
                      <a:pt x="3041" y="1168"/>
                      <a:pt x="2975" y="1113"/>
                      <a:pt x="2910" y="1070"/>
                    </a:cubicBezTo>
                    <a:cubicBezTo>
                      <a:pt x="2789" y="971"/>
                      <a:pt x="2669" y="873"/>
                      <a:pt x="2560" y="763"/>
                    </a:cubicBezTo>
                    <a:cubicBezTo>
                      <a:pt x="2428" y="632"/>
                      <a:pt x="2286" y="523"/>
                      <a:pt x="2155" y="402"/>
                    </a:cubicBezTo>
                    <a:lnTo>
                      <a:pt x="1969" y="238"/>
                    </a:lnTo>
                    <a:lnTo>
                      <a:pt x="1849" y="118"/>
                    </a:lnTo>
                    <a:cubicBezTo>
                      <a:pt x="1827" y="85"/>
                      <a:pt x="1783" y="96"/>
                      <a:pt x="1750" y="85"/>
                    </a:cubicBezTo>
                    <a:lnTo>
                      <a:pt x="1663" y="74"/>
                    </a:lnTo>
                    <a:lnTo>
                      <a:pt x="1389" y="20"/>
                    </a:lnTo>
                    <a:lnTo>
                      <a:pt x="1116" y="20"/>
                    </a:lnTo>
                    <a:cubicBezTo>
                      <a:pt x="1038" y="7"/>
                      <a:pt x="959" y="1"/>
                      <a:pt x="8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7" name="Google Shape;367;p45"/>
              <p:cNvSpPr/>
              <p:nvPr/>
            </p:nvSpPr>
            <p:spPr>
              <a:xfrm>
                <a:off x="7512800" y="331625"/>
                <a:ext cx="43775" cy="56025"/>
              </a:xfrm>
              <a:custGeom>
                <a:rect b="b" l="l" r="r" t="t"/>
                <a:pathLst>
                  <a:path extrusionOk="0" h="2241" w="1751">
                    <a:moveTo>
                      <a:pt x="690" y="0"/>
                    </a:moveTo>
                    <a:cubicBezTo>
                      <a:pt x="646" y="0"/>
                      <a:pt x="592" y="11"/>
                      <a:pt x="537" y="33"/>
                    </a:cubicBezTo>
                    <a:cubicBezTo>
                      <a:pt x="493" y="44"/>
                      <a:pt x="449" y="66"/>
                      <a:pt x="406" y="88"/>
                    </a:cubicBezTo>
                    <a:cubicBezTo>
                      <a:pt x="351" y="131"/>
                      <a:pt x="307" y="175"/>
                      <a:pt x="263" y="230"/>
                    </a:cubicBezTo>
                    <a:lnTo>
                      <a:pt x="263" y="241"/>
                    </a:lnTo>
                    <a:cubicBezTo>
                      <a:pt x="231" y="274"/>
                      <a:pt x="198" y="328"/>
                      <a:pt x="165" y="372"/>
                    </a:cubicBezTo>
                    <a:cubicBezTo>
                      <a:pt x="143" y="416"/>
                      <a:pt x="121" y="449"/>
                      <a:pt x="99" y="492"/>
                    </a:cubicBezTo>
                    <a:cubicBezTo>
                      <a:pt x="88" y="503"/>
                      <a:pt x="88" y="525"/>
                      <a:pt x="78" y="536"/>
                    </a:cubicBezTo>
                    <a:cubicBezTo>
                      <a:pt x="56" y="602"/>
                      <a:pt x="34" y="667"/>
                      <a:pt x="23" y="733"/>
                    </a:cubicBezTo>
                    <a:cubicBezTo>
                      <a:pt x="23" y="755"/>
                      <a:pt x="12" y="788"/>
                      <a:pt x="12" y="810"/>
                    </a:cubicBezTo>
                    <a:lnTo>
                      <a:pt x="12" y="941"/>
                    </a:lnTo>
                    <a:cubicBezTo>
                      <a:pt x="12" y="995"/>
                      <a:pt x="1" y="1006"/>
                      <a:pt x="1" y="1039"/>
                    </a:cubicBezTo>
                    <a:cubicBezTo>
                      <a:pt x="1" y="1127"/>
                      <a:pt x="12" y="1214"/>
                      <a:pt x="12" y="1313"/>
                    </a:cubicBezTo>
                    <a:cubicBezTo>
                      <a:pt x="12" y="1422"/>
                      <a:pt x="12" y="1520"/>
                      <a:pt x="34" y="1630"/>
                    </a:cubicBezTo>
                    <a:lnTo>
                      <a:pt x="110" y="1685"/>
                    </a:lnTo>
                    <a:cubicBezTo>
                      <a:pt x="110" y="1652"/>
                      <a:pt x="132" y="1674"/>
                      <a:pt x="132" y="1652"/>
                    </a:cubicBezTo>
                    <a:cubicBezTo>
                      <a:pt x="132" y="1632"/>
                      <a:pt x="140" y="1628"/>
                      <a:pt x="149" y="1628"/>
                    </a:cubicBezTo>
                    <a:cubicBezTo>
                      <a:pt x="155" y="1628"/>
                      <a:pt x="161" y="1630"/>
                      <a:pt x="165" y="1630"/>
                    </a:cubicBezTo>
                    <a:cubicBezTo>
                      <a:pt x="176" y="1597"/>
                      <a:pt x="198" y="1575"/>
                      <a:pt x="220" y="1553"/>
                    </a:cubicBezTo>
                    <a:lnTo>
                      <a:pt x="220" y="1499"/>
                    </a:lnTo>
                    <a:cubicBezTo>
                      <a:pt x="209" y="1477"/>
                      <a:pt x="209" y="1466"/>
                      <a:pt x="198" y="1444"/>
                    </a:cubicBezTo>
                    <a:cubicBezTo>
                      <a:pt x="187" y="1389"/>
                      <a:pt x="176" y="1335"/>
                      <a:pt x="176" y="1280"/>
                    </a:cubicBezTo>
                    <a:cubicBezTo>
                      <a:pt x="154" y="1181"/>
                      <a:pt x="132" y="1094"/>
                      <a:pt x="132" y="1017"/>
                    </a:cubicBezTo>
                    <a:cubicBezTo>
                      <a:pt x="132" y="985"/>
                      <a:pt x="143" y="963"/>
                      <a:pt x="143" y="930"/>
                    </a:cubicBezTo>
                    <a:cubicBezTo>
                      <a:pt x="143" y="897"/>
                      <a:pt x="143" y="853"/>
                      <a:pt x="143" y="810"/>
                    </a:cubicBezTo>
                    <a:cubicBezTo>
                      <a:pt x="143" y="755"/>
                      <a:pt x="154" y="700"/>
                      <a:pt x="176" y="645"/>
                    </a:cubicBezTo>
                    <a:cubicBezTo>
                      <a:pt x="176" y="635"/>
                      <a:pt x="198" y="624"/>
                      <a:pt x="198" y="602"/>
                    </a:cubicBezTo>
                    <a:cubicBezTo>
                      <a:pt x="198" y="602"/>
                      <a:pt x="198" y="591"/>
                      <a:pt x="198" y="580"/>
                    </a:cubicBezTo>
                    <a:cubicBezTo>
                      <a:pt x="198" y="569"/>
                      <a:pt x="209" y="569"/>
                      <a:pt x="209" y="558"/>
                    </a:cubicBezTo>
                    <a:cubicBezTo>
                      <a:pt x="253" y="427"/>
                      <a:pt x="351" y="306"/>
                      <a:pt x="471" y="230"/>
                    </a:cubicBezTo>
                    <a:cubicBezTo>
                      <a:pt x="559" y="197"/>
                      <a:pt x="657" y="186"/>
                      <a:pt x="745" y="186"/>
                    </a:cubicBezTo>
                    <a:cubicBezTo>
                      <a:pt x="778" y="175"/>
                      <a:pt x="810" y="164"/>
                      <a:pt x="843" y="164"/>
                    </a:cubicBezTo>
                    <a:lnTo>
                      <a:pt x="898" y="164"/>
                    </a:lnTo>
                    <a:cubicBezTo>
                      <a:pt x="1040" y="197"/>
                      <a:pt x="1171" y="263"/>
                      <a:pt x="1292" y="339"/>
                    </a:cubicBezTo>
                    <a:cubicBezTo>
                      <a:pt x="1313" y="350"/>
                      <a:pt x="1313" y="361"/>
                      <a:pt x="1335" y="383"/>
                    </a:cubicBezTo>
                    <a:lnTo>
                      <a:pt x="1456" y="470"/>
                    </a:lnTo>
                    <a:cubicBezTo>
                      <a:pt x="1499" y="503"/>
                      <a:pt x="1543" y="536"/>
                      <a:pt x="1587" y="580"/>
                    </a:cubicBezTo>
                    <a:cubicBezTo>
                      <a:pt x="1663" y="689"/>
                      <a:pt x="1696" y="810"/>
                      <a:pt x="1674" y="941"/>
                    </a:cubicBezTo>
                    <a:cubicBezTo>
                      <a:pt x="1653" y="1061"/>
                      <a:pt x="1642" y="1170"/>
                      <a:pt x="1609" y="1291"/>
                    </a:cubicBezTo>
                    <a:cubicBezTo>
                      <a:pt x="1609" y="1389"/>
                      <a:pt x="1598" y="1488"/>
                      <a:pt x="1565" y="1575"/>
                    </a:cubicBezTo>
                    <a:cubicBezTo>
                      <a:pt x="1565" y="1608"/>
                      <a:pt x="1554" y="1641"/>
                      <a:pt x="1543" y="1674"/>
                    </a:cubicBezTo>
                    <a:cubicBezTo>
                      <a:pt x="1532" y="1695"/>
                      <a:pt x="1521" y="1728"/>
                      <a:pt x="1499" y="1750"/>
                    </a:cubicBezTo>
                    <a:cubicBezTo>
                      <a:pt x="1488" y="1783"/>
                      <a:pt x="1478" y="1805"/>
                      <a:pt x="1456" y="1838"/>
                    </a:cubicBezTo>
                    <a:cubicBezTo>
                      <a:pt x="1412" y="1881"/>
                      <a:pt x="1357" y="1925"/>
                      <a:pt x="1303" y="1958"/>
                    </a:cubicBezTo>
                    <a:cubicBezTo>
                      <a:pt x="1270" y="1980"/>
                      <a:pt x="1237" y="2013"/>
                      <a:pt x="1204" y="2024"/>
                    </a:cubicBezTo>
                    <a:cubicBezTo>
                      <a:pt x="1106" y="2089"/>
                      <a:pt x="985" y="2144"/>
                      <a:pt x="876" y="2166"/>
                    </a:cubicBezTo>
                    <a:lnTo>
                      <a:pt x="865" y="2166"/>
                    </a:lnTo>
                    <a:cubicBezTo>
                      <a:pt x="843" y="2199"/>
                      <a:pt x="778" y="2199"/>
                      <a:pt x="788" y="2231"/>
                    </a:cubicBezTo>
                    <a:cubicBezTo>
                      <a:pt x="792" y="2238"/>
                      <a:pt x="801" y="2240"/>
                      <a:pt x="815" y="2240"/>
                    </a:cubicBezTo>
                    <a:cubicBezTo>
                      <a:pt x="849" y="2240"/>
                      <a:pt x="906" y="2225"/>
                      <a:pt x="953" y="2210"/>
                    </a:cubicBezTo>
                    <a:cubicBezTo>
                      <a:pt x="974" y="2199"/>
                      <a:pt x="996" y="2188"/>
                      <a:pt x="1018" y="2177"/>
                    </a:cubicBezTo>
                    <a:cubicBezTo>
                      <a:pt x="1073" y="2144"/>
                      <a:pt x="1128" y="2111"/>
                      <a:pt x="1182" y="2078"/>
                    </a:cubicBezTo>
                    <a:cubicBezTo>
                      <a:pt x="1259" y="2056"/>
                      <a:pt x="1335" y="2013"/>
                      <a:pt x="1390" y="1947"/>
                    </a:cubicBezTo>
                    <a:cubicBezTo>
                      <a:pt x="1488" y="1870"/>
                      <a:pt x="1565" y="1761"/>
                      <a:pt x="1609" y="1630"/>
                    </a:cubicBezTo>
                    <a:cubicBezTo>
                      <a:pt x="1631" y="1510"/>
                      <a:pt x="1653" y="1378"/>
                      <a:pt x="1663" y="1258"/>
                    </a:cubicBezTo>
                    <a:cubicBezTo>
                      <a:pt x="1674" y="1214"/>
                      <a:pt x="1685" y="1170"/>
                      <a:pt x="1696" y="1138"/>
                    </a:cubicBezTo>
                    <a:lnTo>
                      <a:pt x="1696" y="1105"/>
                    </a:lnTo>
                    <a:cubicBezTo>
                      <a:pt x="1707" y="1028"/>
                      <a:pt x="1740" y="974"/>
                      <a:pt x="1740" y="930"/>
                    </a:cubicBezTo>
                    <a:cubicBezTo>
                      <a:pt x="1751" y="886"/>
                      <a:pt x="1751" y="842"/>
                      <a:pt x="1751" y="810"/>
                    </a:cubicBezTo>
                    <a:cubicBezTo>
                      <a:pt x="1751" y="733"/>
                      <a:pt x="1718" y="667"/>
                      <a:pt x="1685" y="602"/>
                    </a:cubicBezTo>
                    <a:lnTo>
                      <a:pt x="1685" y="591"/>
                    </a:lnTo>
                    <a:cubicBezTo>
                      <a:pt x="1653" y="514"/>
                      <a:pt x="1598" y="449"/>
                      <a:pt x="1543" y="383"/>
                    </a:cubicBezTo>
                    <a:cubicBezTo>
                      <a:pt x="1467" y="317"/>
                      <a:pt x="1390" y="263"/>
                      <a:pt x="1313" y="219"/>
                    </a:cubicBezTo>
                    <a:cubicBezTo>
                      <a:pt x="1292" y="208"/>
                      <a:pt x="1281" y="186"/>
                      <a:pt x="1259" y="175"/>
                    </a:cubicBezTo>
                    <a:cubicBezTo>
                      <a:pt x="1248" y="164"/>
                      <a:pt x="1215" y="164"/>
                      <a:pt x="1204" y="153"/>
                    </a:cubicBezTo>
                    <a:cubicBezTo>
                      <a:pt x="1182" y="142"/>
                      <a:pt x="1149" y="110"/>
                      <a:pt x="1117" y="99"/>
                    </a:cubicBezTo>
                    <a:cubicBezTo>
                      <a:pt x="1029" y="66"/>
                      <a:pt x="942" y="44"/>
                      <a:pt x="854" y="22"/>
                    </a:cubicBezTo>
                    <a:cubicBezTo>
                      <a:pt x="799" y="11"/>
                      <a:pt x="745" y="0"/>
                      <a:pt x="69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68" name="Google Shape;368;p45"/>
            <p:cNvSpPr/>
            <p:nvPr/>
          </p:nvSpPr>
          <p:spPr>
            <a:xfrm flipH="1">
              <a:off x="7761650" y="1172813"/>
              <a:ext cx="74125" cy="63500"/>
            </a:xfrm>
            <a:custGeom>
              <a:rect b="b" l="l" r="r" t="t"/>
              <a:pathLst>
                <a:path extrusionOk="0" h="2540" w="2965">
                  <a:moveTo>
                    <a:pt x="1696" y="0"/>
                  </a:moveTo>
                  <a:cubicBezTo>
                    <a:pt x="570" y="0"/>
                    <a:pt x="1" y="1368"/>
                    <a:pt x="799" y="2166"/>
                  </a:cubicBezTo>
                  <a:cubicBezTo>
                    <a:pt x="1057" y="2424"/>
                    <a:pt x="1374" y="2539"/>
                    <a:pt x="1685" y="2539"/>
                  </a:cubicBezTo>
                  <a:cubicBezTo>
                    <a:pt x="2338" y="2539"/>
                    <a:pt x="2965" y="2032"/>
                    <a:pt x="2965" y="1269"/>
                  </a:cubicBezTo>
                  <a:cubicBezTo>
                    <a:pt x="2965" y="569"/>
                    <a:pt x="2396" y="0"/>
                    <a:pt x="1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45"/>
            <p:cNvSpPr/>
            <p:nvPr/>
          </p:nvSpPr>
          <p:spPr>
            <a:xfrm flipH="1">
              <a:off x="8106313" y="62525"/>
              <a:ext cx="38025" cy="38300"/>
            </a:xfrm>
            <a:custGeom>
              <a:rect b="b" l="l" r="r" t="t"/>
              <a:pathLst>
                <a:path extrusionOk="0" h="1532" w="1521">
                  <a:moveTo>
                    <a:pt x="766" y="1"/>
                  </a:moveTo>
                  <a:cubicBezTo>
                    <a:pt x="340" y="1"/>
                    <a:pt x="1" y="340"/>
                    <a:pt x="1" y="766"/>
                  </a:cubicBezTo>
                  <a:cubicBezTo>
                    <a:pt x="1" y="1182"/>
                    <a:pt x="340" y="1532"/>
                    <a:pt x="766" y="1532"/>
                  </a:cubicBezTo>
                  <a:cubicBezTo>
                    <a:pt x="1182" y="1532"/>
                    <a:pt x="1521" y="1182"/>
                    <a:pt x="1521" y="766"/>
                  </a:cubicBezTo>
                  <a:cubicBezTo>
                    <a:pt x="1521" y="340"/>
                    <a:pt x="1182" y="1"/>
                    <a:pt x="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70" name="Google Shape;370;p45"/>
            <p:cNvGrpSpPr/>
            <p:nvPr/>
          </p:nvGrpSpPr>
          <p:grpSpPr>
            <a:xfrm flipH="1">
              <a:off x="8012113" y="1127300"/>
              <a:ext cx="162450" cy="154525"/>
              <a:chOff x="8676550" y="247000"/>
              <a:chExt cx="162450" cy="154525"/>
            </a:xfrm>
          </p:grpSpPr>
          <p:sp>
            <p:nvSpPr>
              <p:cNvPr id="371" name="Google Shape;371;p45"/>
              <p:cNvSpPr/>
              <p:nvPr/>
            </p:nvSpPr>
            <p:spPr>
              <a:xfrm>
                <a:off x="8820925" y="364150"/>
                <a:ext cx="850" cy="575"/>
              </a:xfrm>
              <a:custGeom>
                <a:rect b="b" l="l" r="r" t="t"/>
                <a:pathLst>
                  <a:path extrusionOk="0" h="23" w="34">
                    <a:moveTo>
                      <a:pt x="0" y="1"/>
                    </a:moveTo>
                    <a:lnTo>
                      <a:pt x="22" y="23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2" name="Google Shape;372;p45"/>
              <p:cNvSpPr/>
              <p:nvPr/>
            </p:nvSpPr>
            <p:spPr>
              <a:xfrm>
                <a:off x="8676550" y="247000"/>
                <a:ext cx="162450" cy="154525"/>
              </a:xfrm>
              <a:custGeom>
                <a:rect b="b" l="l" r="r" t="t"/>
                <a:pathLst>
                  <a:path extrusionOk="0" h="6181" w="6498">
                    <a:moveTo>
                      <a:pt x="3600" y="540"/>
                    </a:moveTo>
                    <a:cubicBezTo>
                      <a:pt x="3695" y="540"/>
                      <a:pt x="3789" y="544"/>
                      <a:pt x="3883" y="552"/>
                    </a:cubicBezTo>
                    <a:cubicBezTo>
                      <a:pt x="3982" y="563"/>
                      <a:pt x="4091" y="596"/>
                      <a:pt x="4179" y="629"/>
                    </a:cubicBezTo>
                    <a:cubicBezTo>
                      <a:pt x="4343" y="673"/>
                      <a:pt x="4463" y="738"/>
                      <a:pt x="4616" y="782"/>
                    </a:cubicBezTo>
                    <a:cubicBezTo>
                      <a:pt x="4758" y="826"/>
                      <a:pt x="4889" y="891"/>
                      <a:pt x="4999" y="990"/>
                    </a:cubicBezTo>
                    <a:cubicBezTo>
                      <a:pt x="5207" y="1154"/>
                      <a:pt x="5393" y="1351"/>
                      <a:pt x="5546" y="1581"/>
                    </a:cubicBezTo>
                    <a:cubicBezTo>
                      <a:pt x="5775" y="1941"/>
                      <a:pt x="5918" y="2357"/>
                      <a:pt x="5961" y="2795"/>
                    </a:cubicBezTo>
                    <a:cubicBezTo>
                      <a:pt x="5961" y="2860"/>
                      <a:pt x="5961" y="2926"/>
                      <a:pt x="5961" y="2991"/>
                    </a:cubicBezTo>
                    <a:lnTo>
                      <a:pt x="5961" y="3090"/>
                    </a:lnTo>
                    <a:lnTo>
                      <a:pt x="5961" y="3177"/>
                    </a:lnTo>
                    <a:cubicBezTo>
                      <a:pt x="5961" y="3309"/>
                      <a:pt x="5929" y="3429"/>
                      <a:pt x="5874" y="3538"/>
                    </a:cubicBezTo>
                    <a:cubicBezTo>
                      <a:pt x="5808" y="3659"/>
                      <a:pt x="5732" y="3790"/>
                      <a:pt x="5644" y="3954"/>
                    </a:cubicBezTo>
                    <a:lnTo>
                      <a:pt x="5666" y="3932"/>
                    </a:lnTo>
                    <a:cubicBezTo>
                      <a:pt x="5699" y="3910"/>
                      <a:pt x="5721" y="3899"/>
                      <a:pt x="5743" y="3877"/>
                    </a:cubicBezTo>
                    <a:cubicBezTo>
                      <a:pt x="5808" y="3812"/>
                      <a:pt x="5863" y="3746"/>
                      <a:pt x="5907" y="3670"/>
                    </a:cubicBezTo>
                    <a:cubicBezTo>
                      <a:pt x="5950" y="3615"/>
                      <a:pt x="5983" y="3549"/>
                      <a:pt x="6005" y="3473"/>
                    </a:cubicBezTo>
                    <a:cubicBezTo>
                      <a:pt x="6016" y="3451"/>
                      <a:pt x="6027" y="3451"/>
                      <a:pt x="6038" y="3429"/>
                    </a:cubicBezTo>
                    <a:cubicBezTo>
                      <a:pt x="6060" y="3429"/>
                      <a:pt x="6093" y="3429"/>
                      <a:pt x="6125" y="3407"/>
                    </a:cubicBezTo>
                    <a:lnTo>
                      <a:pt x="6169" y="3407"/>
                    </a:lnTo>
                    <a:cubicBezTo>
                      <a:pt x="6172" y="3402"/>
                      <a:pt x="6174" y="3401"/>
                      <a:pt x="6178" y="3401"/>
                    </a:cubicBezTo>
                    <a:cubicBezTo>
                      <a:pt x="6185" y="3401"/>
                      <a:pt x="6193" y="3409"/>
                      <a:pt x="6201" y="3409"/>
                    </a:cubicBezTo>
                    <a:cubicBezTo>
                      <a:pt x="6206" y="3409"/>
                      <a:pt x="6210" y="3406"/>
                      <a:pt x="6213" y="3396"/>
                    </a:cubicBezTo>
                    <a:cubicBezTo>
                      <a:pt x="6235" y="3440"/>
                      <a:pt x="6246" y="3462"/>
                      <a:pt x="6257" y="3495"/>
                    </a:cubicBezTo>
                    <a:cubicBezTo>
                      <a:pt x="6213" y="3604"/>
                      <a:pt x="6147" y="3702"/>
                      <a:pt x="6060" y="3790"/>
                    </a:cubicBezTo>
                    <a:cubicBezTo>
                      <a:pt x="5994" y="3855"/>
                      <a:pt x="5929" y="3932"/>
                      <a:pt x="5863" y="3987"/>
                    </a:cubicBezTo>
                    <a:cubicBezTo>
                      <a:pt x="5830" y="4009"/>
                      <a:pt x="5808" y="4030"/>
                      <a:pt x="5786" y="4041"/>
                    </a:cubicBezTo>
                    <a:cubicBezTo>
                      <a:pt x="5754" y="4063"/>
                      <a:pt x="5721" y="4107"/>
                      <a:pt x="5677" y="4129"/>
                    </a:cubicBezTo>
                    <a:cubicBezTo>
                      <a:pt x="5633" y="4162"/>
                      <a:pt x="5633" y="4151"/>
                      <a:pt x="5611" y="4162"/>
                    </a:cubicBezTo>
                    <a:lnTo>
                      <a:pt x="5568" y="4184"/>
                    </a:lnTo>
                    <a:cubicBezTo>
                      <a:pt x="5546" y="4249"/>
                      <a:pt x="5535" y="4315"/>
                      <a:pt x="5535" y="4380"/>
                    </a:cubicBezTo>
                    <a:cubicBezTo>
                      <a:pt x="5535" y="4457"/>
                      <a:pt x="5546" y="4534"/>
                      <a:pt x="5568" y="4610"/>
                    </a:cubicBezTo>
                    <a:cubicBezTo>
                      <a:pt x="5548" y="4605"/>
                      <a:pt x="5528" y="4602"/>
                      <a:pt x="5508" y="4602"/>
                    </a:cubicBezTo>
                    <a:cubicBezTo>
                      <a:pt x="5452" y="4602"/>
                      <a:pt x="5398" y="4624"/>
                      <a:pt x="5349" y="4665"/>
                    </a:cubicBezTo>
                    <a:cubicBezTo>
                      <a:pt x="5283" y="4720"/>
                      <a:pt x="5218" y="4763"/>
                      <a:pt x="5152" y="4807"/>
                    </a:cubicBezTo>
                    <a:cubicBezTo>
                      <a:pt x="5086" y="4851"/>
                      <a:pt x="4999" y="4938"/>
                      <a:pt x="4933" y="4982"/>
                    </a:cubicBezTo>
                    <a:cubicBezTo>
                      <a:pt x="4824" y="5070"/>
                      <a:pt x="4693" y="5146"/>
                      <a:pt x="4572" y="5223"/>
                    </a:cubicBezTo>
                    <a:cubicBezTo>
                      <a:pt x="4200" y="5420"/>
                      <a:pt x="3807" y="5551"/>
                      <a:pt x="3402" y="5616"/>
                    </a:cubicBezTo>
                    <a:cubicBezTo>
                      <a:pt x="3271" y="5638"/>
                      <a:pt x="3140" y="5649"/>
                      <a:pt x="3008" y="5649"/>
                    </a:cubicBezTo>
                    <a:lnTo>
                      <a:pt x="2965" y="5649"/>
                    </a:lnTo>
                    <a:cubicBezTo>
                      <a:pt x="2779" y="5649"/>
                      <a:pt x="2604" y="5638"/>
                      <a:pt x="2418" y="5616"/>
                    </a:cubicBezTo>
                    <a:lnTo>
                      <a:pt x="2210" y="5573"/>
                    </a:lnTo>
                    <a:cubicBezTo>
                      <a:pt x="2155" y="5562"/>
                      <a:pt x="2100" y="5551"/>
                      <a:pt x="2057" y="5529"/>
                    </a:cubicBezTo>
                    <a:cubicBezTo>
                      <a:pt x="2024" y="5518"/>
                      <a:pt x="1805" y="5452"/>
                      <a:pt x="1772" y="5441"/>
                    </a:cubicBezTo>
                    <a:cubicBezTo>
                      <a:pt x="1641" y="5387"/>
                      <a:pt x="1521" y="5321"/>
                      <a:pt x="1411" y="5255"/>
                    </a:cubicBezTo>
                    <a:cubicBezTo>
                      <a:pt x="1335" y="5212"/>
                      <a:pt x="1269" y="5146"/>
                      <a:pt x="1204" y="5080"/>
                    </a:cubicBezTo>
                    <a:cubicBezTo>
                      <a:pt x="1149" y="5026"/>
                      <a:pt x="1072" y="4938"/>
                      <a:pt x="996" y="4840"/>
                    </a:cubicBezTo>
                    <a:cubicBezTo>
                      <a:pt x="919" y="4752"/>
                      <a:pt x="843" y="4643"/>
                      <a:pt x="799" y="4577"/>
                    </a:cubicBezTo>
                    <a:cubicBezTo>
                      <a:pt x="755" y="4523"/>
                      <a:pt x="722" y="4468"/>
                      <a:pt x="690" y="4413"/>
                    </a:cubicBezTo>
                    <a:cubicBezTo>
                      <a:pt x="690" y="4402"/>
                      <a:pt x="690" y="4391"/>
                      <a:pt x="690" y="4380"/>
                    </a:cubicBezTo>
                    <a:cubicBezTo>
                      <a:pt x="668" y="4337"/>
                      <a:pt x="646" y="4293"/>
                      <a:pt x="624" y="4249"/>
                    </a:cubicBezTo>
                    <a:cubicBezTo>
                      <a:pt x="416" y="3680"/>
                      <a:pt x="383" y="3068"/>
                      <a:pt x="515" y="2488"/>
                    </a:cubicBezTo>
                    <a:cubicBezTo>
                      <a:pt x="525" y="2445"/>
                      <a:pt x="525" y="2412"/>
                      <a:pt x="536" y="2379"/>
                    </a:cubicBezTo>
                    <a:cubicBezTo>
                      <a:pt x="529" y="2379"/>
                      <a:pt x="522" y="2369"/>
                      <a:pt x="515" y="2369"/>
                    </a:cubicBezTo>
                    <a:cubicBezTo>
                      <a:pt x="511" y="2369"/>
                      <a:pt x="507" y="2372"/>
                      <a:pt x="504" y="2379"/>
                    </a:cubicBezTo>
                    <a:cubicBezTo>
                      <a:pt x="493" y="2335"/>
                      <a:pt x="493" y="2313"/>
                      <a:pt x="482" y="2270"/>
                    </a:cubicBezTo>
                    <a:cubicBezTo>
                      <a:pt x="525" y="2193"/>
                      <a:pt x="591" y="2127"/>
                      <a:pt x="668" y="2073"/>
                    </a:cubicBezTo>
                    <a:cubicBezTo>
                      <a:pt x="711" y="2018"/>
                      <a:pt x="766" y="1963"/>
                      <a:pt x="821" y="1909"/>
                    </a:cubicBezTo>
                    <a:cubicBezTo>
                      <a:pt x="832" y="1898"/>
                      <a:pt x="854" y="1876"/>
                      <a:pt x="875" y="1865"/>
                    </a:cubicBezTo>
                    <a:cubicBezTo>
                      <a:pt x="897" y="1843"/>
                      <a:pt x="919" y="1810"/>
                      <a:pt x="952" y="1777"/>
                    </a:cubicBezTo>
                    <a:cubicBezTo>
                      <a:pt x="974" y="1756"/>
                      <a:pt x="985" y="1756"/>
                      <a:pt x="996" y="1745"/>
                    </a:cubicBezTo>
                    <a:cubicBezTo>
                      <a:pt x="1040" y="1712"/>
                      <a:pt x="1072" y="1668"/>
                      <a:pt x="1116" y="1635"/>
                    </a:cubicBezTo>
                    <a:cubicBezTo>
                      <a:pt x="1160" y="1602"/>
                      <a:pt x="1204" y="1570"/>
                      <a:pt x="1236" y="1548"/>
                    </a:cubicBezTo>
                    <a:lnTo>
                      <a:pt x="1280" y="1515"/>
                    </a:lnTo>
                    <a:cubicBezTo>
                      <a:pt x="1368" y="1416"/>
                      <a:pt x="1455" y="1307"/>
                      <a:pt x="1565" y="1220"/>
                    </a:cubicBezTo>
                    <a:cubicBezTo>
                      <a:pt x="1619" y="1165"/>
                      <a:pt x="1663" y="1121"/>
                      <a:pt x="1718" y="1077"/>
                    </a:cubicBezTo>
                    <a:cubicBezTo>
                      <a:pt x="1750" y="1056"/>
                      <a:pt x="1783" y="1045"/>
                      <a:pt x="1816" y="1023"/>
                    </a:cubicBezTo>
                    <a:cubicBezTo>
                      <a:pt x="1860" y="1001"/>
                      <a:pt x="1904" y="979"/>
                      <a:pt x="1947" y="957"/>
                    </a:cubicBezTo>
                    <a:cubicBezTo>
                      <a:pt x="2046" y="924"/>
                      <a:pt x="2221" y="859"/>
                      <a:pt x="2308" y="826"/>
                    </a:cubicBezTo>
                    <a:cubicBezTo>
                      <a:pt x="2440" y="760"/>
                      <a:pt x="2582" y="716"/>
                      <a:pt x="2724" y="662"/>
                    </a:cubicBezTo>
                    <a:cubicBezTo>
                      <a:pt x="3013" y="579"/>
                      <a:pt x="3308" y="540"/>
                      <a:pt x="3600" y="540"/>
                    </a:cubicBezTo>
                    <a:close/>
                    <a:moveTo>
                      <a:pt x="3589" y="1"/>
                    </a:moveTo>
                    <a:cubicBezTo>
                      <a:pt x="3337" y="1"/>
                      <a:pt x="3087" y="32"/>
                      <a:pt x="2844" y="93"/>
                    </a:cubicBezTo>
                    <a:cubicBezTo>
                      <a:pt x="2571" y="159"/>
                      <a:pt x="2308" y="235"/>
                      <a:pt x="2057" y="345"/>
                    </a:cubicBezTo>
                    <a:cubicBezTo>
                      <a:pt x="1936" y="399"/>
                      <a:pt x="1805" y="454"/>
                      <a:pt x="1685" y="520"/>
                    </a:cubicBezTo>
                    <a:cubicBezTo>
                      <a:pt x="1619" y="563"/>
                      <a:pt x="1554" y="596"/>
                      <a:pt x="1488" y="640"/>
                    </a:cubicBezTo>
                    <a:cubicBezTo>
                      <a:pt x="1422" y="684"/>
                      <a:pt x="1368" y="727"/>
                      <a:pt x="1302" y="771"/>
                    </a:cubicBezTo>
                    <a:cubicBezTo>
                      <a:pt x="1105" y="979"/>
                      <a:pt x="908" y="1187"/>
                      <a:pt x="744" y="1416"/>
                    </a:cubicBezTo>
                    <a:cubicBezTo>
                      <a:pt x="657" y="1515"/>
                      <a:pt x="580" y="1602"/>
                      <a:pt x="482" y="1679"/>
                    </a:cubicBezTo>
                    <a:cubicBezTo>
                      <a:pt x="471" y="1701"/>
                      <a:pt x="449" y="1712"/>
                      <a:pt x="427" y="1734"/>
                    </a:cubicBezTo>
                    <a:lnTo>
                      <a:pt x="405" y="1745"/>
                    </a:lnTo>
                    <a:lnTo>
                      <a:pt x="394" y="1745"/>
                    </a:lnTo>
                    <a:lnTo>
                      <a:pt x="372" y="1756"/>
                    </a:lnTo>
                    <a:lnTo>
                      <a:pt x="296" y="1799"/>
                    </a:lnTo>
                    <a:lnTo>
                      <a:pt x="263" y="1821"/>
                    </a:lnTo>
                    <a:cubicBezTo>
                      <a:pt x="252" y="1821"/>
                      <a:pt x="241" y="1832"/>
                      <a:pt x="241" y="1832"/>
                    </a:cubicBezTo>
                    <a:lnTo>
                      <a:pt x="230" y="1854"/>
                    </a:lnTo>
                    <a:lnTo>
                      <a:pt x="208" y="1941"/>
                    </a:lnTo>
                    <a:lnTo>
                      <a:pt x="186" y="2029"/>
                    </a:lnTo>
                    <a:lnTo>
                      <a:pt x="165" y="2073"/>
                    </a:lnTo>
                    <a:lnTo>
                      <a:pt x="165" y="2095"/>
                    </a:lnTo>
                    <a:cubicBezTo>
                      <a:pt x="88" y="2390"/>
                      <a:pt x="33" y="2696"/>
                      <a:pt x="22" y="2991"/>
                    </a:cubicBezTo>
                    <a:cubicBezTo>
                      <a:pt x="0" y="3374"/>
                      <a:pt x="33" y="3757"/>
                      <a:pt x="121" y="4129"/>
                    </a:cubicBezTo>
                    <a:cubicBezTo>
                      <a:pt x="110" y="4173"/>
                      <a:pt x="110" y="4195"/>
                      <a:pt x="121" y="4216"/>
                    </a:cubicBezTo>
                    <a:cubicBezTo>
                      <a:pt x="165" y="4424"/>
                      <a:pt x="252" y="4610"/>
                      <a:pt x="361" y="4785"/>
                    </a:cubicBezTo>
                    <a:cubicBezTo>
                      <a:pt x="547" y="5124"/>
                      <a:pt x="810" y="5430"/>
                      <a:pt x="1116" y="5660"/>
                    </a:cubicBezTo>
                    <a:cubicBezTo>
                      <a:pt x="1466" y="5912"/>
                      <a:pt x="1860" y="6065"/>
                      <a:pt x="2275" y="6130"/>
                    </a:cubicBezTo>
                    <a:cubicBezTo>
                      <a:pt x="2481" y="6164"/>
                      <a:pt x="2689" y="6180"/>
                      <a:pt x="2896" y="6180"/>
                    </a:cubicBezTo>
                    <a:cubicBezTo>
                      <a:pt x="3437" y="6180"/>
                      <a:pt x="3976" y="6068"/>
                      <a:pt x="4474" y="5846"/>
                    </a:cubicBezTo>
                    <a:cubicBezTo>
                      <a:pt x="4879" y="5704"/>
                      <a:pt x="5250" y="5518"/>
                      <a:pt x="5600" y="5288"/>
                    </a:cubicBezTo>
                    <a:cubicBezTo>
                      <a:pt x="5688" y="5223"/>
                      <a:pt x="5764" y="5146"/>
                      <a:pt x="5819" y="5048"/>
                    </a:cubicBezTo>
                    <a:cubicBezTo>
                      <a:pt x="5863" y="4960"/>
                      <a:pt x="5896" y="4949"/>
                      <a:pt x="5907" y="4905"/>
                    </a:cubicBezTo>
                    <a:cubicBezTo>
                      <a:pt x="5918" y="4851"/>
                      <a:pt x="5896" y="4796"/>
                      <a:pt x="5852" y="4752"/>
                    </a:cubicBezTo>
                    <a:cubicBezTo>
                      <a:pt x="5841" y="4741"/>
                      <a:pt x="5819" y="4720"/>
                      <a:pt x="5797" y="4698"/>
                    </a:cubicBezTo>
                    <a:lnTo>
                      <a:pt x="5775" y="4687"/>
                    </a:lnTo>
                    <a:lnTo>
                      <a:pt x="5808" y="4687"/>
                    </a:lnTo>
                    <a:cubicBezTo>
                      <a:pt x="5863" y="4687"/>
                      <a:pt x="5918" y="4621"/>
                      <a:pt x="5961" y="4577"/>
                    </a:cubicBezTo>
                    <a:cubicBezTo>
                      <a:pt x="6016" y="4534"/>
                      <a:pt x="6060" y="4479"/>
                      <a:pt x="6093" y="4413"/>
                    </a:cubicBezTo>
                    <a:cubicBezTo>
                      <a:pt x="6158" y="4216"/>
                      <a:pt x="6235" y="4030"/>
                      <a:pt x="6322" y="3855"/>
                    </a:cubicBezTo>
                    <a:cubicBezTo>
                      <a:pt x="6377" y="3735"/>
                      <a:pt x="6432" y="3604"/>
                      <a:pt x="6464" y="3484"/>
                    </a:cubicBezTo>
                    <a:cubicBezTo>
                      <a:pt x="6475" y="3407"/>
                      <a:pt x="6486" y="3330"/>
                      <a:pt x="6497" y="3265"/>
                    </a:cubicBezTo>
                    <a:cubicBezTo>
                      <a:pt x="6497" y="3188"/>
                      <a:pt x="6497" y="3123"/>
                      <a:pt x="6497" y="3046"/>
                    </a:cubicBezTo>
                    <a:cubicBezTo>
                      <a:pt x="6475" y="2860"/>
                      <a:pt x="6410" y="2674"/>
                      <a:pt x="6388" y="2488"/>
                    </a:cubicBezTo>
                    <a:cubicBezTo>
                      <a:pt x="6344" y="2291"/>
                      <a:pt x="6289" y="2095"/>
                      <a:pt x="6224" y="1898"/>
                    </a:cubicBezTo>
                    <a:cubicBezTo>
                      <a:pt x="6125" y="1591"/>
                      <a:pt x="5972" y="1307"/>
                      <a:pt x="5764" y="1066"/>
                    </a:cubicBezTo>
                    <a:cubicBezTo>
                      <a:pt x="5557" y="782"/>
                      <a:pt x="5294" y="552"/>
                      <a:pt x="4999" y="377"/>
                    </a:cubicBezTo>
                    <a:cubicBezTo>
                      <a:pt x="4704" y="213"/>
                      <a:pt x="4386" y="104"/>
                      <a:pt x="4058" y="38"/>
                    </a:cubicBezTo>
                    <a:cubicBezTo>
                      <a:pt x="3903" y="13"/>
                      <a:pt x="3746" y="1"/>
                      <a:pt x="35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3" name="Google Shape;373;p45"/>
              <p:cNvSpPr/>
              <p:nvPr/>
            </p:nvSpPr>
            <p:spPr>
              <a:xfrm>
                <a:off x="8688575" y="271450"/>
                <a:ext cx="93000" cy="35575"/>
              </a:xfrm>
              <a:custGeom>
                <a:rect b="b" l="l" r="r" t="t"/>
                <a:pathLst>
                  <a:path extrusionOk="0" h="1423" w="3720">
                    <a:moveTo>
                      <a:pt x="2265" y="1"/>
                    </a:moveTo>
                    <a:cubicBezTo>
                      <a:pt x="2210" y="1"/>
                      <a:pt x="2155" y="12"/>
                      <a:pt x="2101" y="23"/>
                    </a:cubicBezTo>
                    <a:lnTo>
                      <a:pt x="1904" y="23"/>
                    </a:lnTo>
                    <a:cubicBezTo>
                      <a:pt x="1827" y="34"/>
                      <a:pt x="1751" y="45"/>
                      <a:pt x="1674" y="67"/>
                    </a:cubicBezTo>
                    <a:lnTo>
                      <a:pt x="1619" y="67"/>
                    </a:lnTo>
                    <a:cubicBezTo>
                      <a:pt x="1609" y="67"/>
                      <a:pt x="1587" y="88"/>
                      <a:pt x="1576" y="99"/>
                    </a:cubicBezTo>
                    <a:cubicBezTo>
                      <a:pt x="1554" y="99"/>
                      <a:pt x="1521" y="99"/>
                      <a:pt x="1499" y="110"/>
                    </a:cubicBezTo>
                    <a:cubicBezTo>
                      <a:pt x="1423" y="132"/>
                      <a:pt x="1346" y="176"/>
                      <a:pt x="1291" y="187"/>
                    </a:cubicBezTo>
                    <a:cubicBezTo>
                      <a:pt x="1237" y="209"/>
                      <a:pt x="1215" y="209"/>
                      <a:pt x="1182" y="220"/>
                    </a:cubicBezTo>
                    <a:cubicBezTo>
                      <a:pt x="1138" y="242"/>
                      <a:pt x="1105" y="263"/>
                      <a:pt x="1084" y="285"/>
                    </a:cubicBezTo>
                    <a:cubicBezTo>
                      <a:pt x="1051" y="307"/>
                      <a:pt x="1007" y="329"/>
                      <a:pt x="985" y="351"/>
                    </a:cubicBezTo>
                    <a:cubicBezTo>
                      <a:pt x="952" y="384"/>
                      <a:pt x="909" y="438"/>
                      <a:pt x="876" y="460"/>
                    </a:cubicBezTo>
                    <a:cubicBezTo>
                      <a:pt x="843" y="493"/>
                      <a:pt x="832" y="504"/>
                      <a:pt x="799" y="526"/>
                    </a:cubicBezTo>
                    <a:lnTo>
                      <a:pt x="766" y="548"/>
                    </a:lnTo>
                    <a:cubicBezTo>
                      <a:pt x="723" y="581"/>
                      <a:pt x="679" y="613"/>
                      <a:pt x="646" y="635"/>
                    </a:cubicBezTo>
                    <a:cubicBezTo>
                      <a:pt x="602" y="668"/>
                      <a:pt x="559" y="712"/>
                      <a:pt x="526" y="745"/>
                    </a:cubicBezTo>
                    <a:cubicBezTo>
                      <a:pt x="504" y="767"/>
                      <a:pt x="493" y="767"/>
                      <a:pt x="471" y="788"/>
                    </a:cubicBezTo>
                    <a:cubicBezTo>
                      <a:pt x="460" y="799"/>
                      <a:pt x="427" y="843"/>
                      <a:pt x="405" y="865"/>
                    </a:cubicBezTo>
                    <a:cubicBezTo>
                      <a:pt x="373" y="887"/>
                      <a:pt x="362" y="898"/>
                      <a:pt x="340" y="920"/>
                    </a:cubicBezTo>
                    <a:cubicBezTo>
                      <a:pt x="285" y="963"/>
                      <a:pt x="241" y="1029"/>
                      <a:pt x="187" y="1084"/>
                    </a:cubicBezTo>
                    <a:cubicBezTo>
                      <a:pt x="110" y="1128"/>
                      <a:pt x="55" y="1204"/>
                      <a:pt x="1" y="1281"/>
                    </a:cubicBezTo>
                    <a:cubicBezTo>
                      <a:pt x="12" y="1313"/>
                      <a:pt x="23" y="1335"/>
                      <a:pt x="34" y="1379"/>
                    </a:cubicBezTo>
                    <a:cubicBezTo>
                      <a:pt x="37" y="1375"/>
                      <a:pt x="41" y="1374"/>
                      <a:pt x="44" y="1374"/>
                    </a:cubicBezTo>
                    <a:cubicBezTo>
                      <a:pt x="52" y="1374"/>
                      <a:pt x="59" y="1379"/>
                      <a:pt x="66" y="1379"/>
                    </a:cubicBezTo>
                    <a:lnTo>
                      <a:pt x="77" y="1379"/>
                    </a:lnTo>
                    <a:cubicBezTo>
                      <a:pt x="88" y="1390"/>
                      <a:pt x="99" y="1401"/>
                      <a:pt x="110" y="1423"/>
                    </a:cubicBezTo>
                    <a:cubicBezTo>
                      <a:pt x="121" y="1417"/>
                      <a:pt x="135" y="1415"/>
                      <a:pt x="150" y="1415"/>
                    </a:cubicBezTo>
                    <a:cubicBezTo>
                      <a:pt x="165" y="1415"/>
                      <a:pt x="181" y="1417"/>
                      <a:pt x="198" y="1423"/>
                    </a:cubicBezTo>
                    <a:cubicBezTo>
                      <a:pt x="209" y="1401"/>
                      <a:pt x="219" y="1412"/>
                      <a:pt x="230" y="1390"/>
                    </a:cubicBezTo>
                    <a:cubicBezTo>
                      <a:pt x="252" y="1324"/>
                      <a:pt x="285" y="1270"/>
                      <a:pt x="329" y="1226"/>
                    </a:cubicBezTo>
                    <a:cubicBezTo>
                      <a:pt x="384" y="1160"/>
                      <a:pt x="416" y="1084"/>
                      <a:pt x="460" y="1029"/>
                    </a:cubicBezTo>
                    <a:cubicBezTo>
                      <a:pt x="482" y="1018"/>
                      <a:pt x="504" y="1007"/>
                      <a:pt x="526" y="985"/>
                    </a:cubicBezTo>
                    <a:cubicBezTo>
                      <a:pt x="537" y="963"/>
                      <a:pt x="559" y="931"/>
                      <a:pt x="580" y="909"/>
                    </a:cubicBezTo>
                    <a:cubicBezTo>
                      <a:pt x="613" y="876"/>
                      <a:pt x="646" y="843"/>
                      <a:pt x="690" y="810"/>
                    </a:cubicBezTo>
                    <a:cubicBezTo>
                      <a:pt x="701" y="810"/>
                      <a:pt x="723" y="799"/>
                      <a:pt x="734" y="799"/>
                    </a:cubicBezTo>
                    <a:cubicBezTo>
                      <a:pt x="734" y="788"/>
                      <a:pt x="734" y="778"/>
                      <a:pt x="734" y="778"/>
                    </a:cubicBezTo>
                    <a:cubicBezTo>
                      <a:pt x="734" y="772"/>
                      <a:pt x="736" y="772"/>
                      <a:pt x="740" y="772"/>
                    </a:cubicBezTo>
                    <a:cubicBezTo>
                      <a:pt x="744" y="772"/>
                      <a:pt x="750" y="772"/>
                      <a:pt x="755" y="767"/>
                    </a:cubicBezTo>
                    <a:cubicBezTo>
                      <a:pt x="843" y="679"/>
                      <a:pt x="941" y="592"/>
                      <a:pt x="1051" y="537"/>
                    </a:cubicBezTo>
                    <a:cubicBezTo>
                      <a:pt x="1127" y="504"/>
                      <a:pt x="1215" y="471"/>
                      <a:pt x="1291" y="438"/>
                    </a:cubicBezTo>
                    <a:cubicBezTo>
                      <a:pt x="1302" y="417"/>
                      <a:pt x="1324" y="384"/>
                      <a:pt x="1346" y="362"/>
                    </a:cubicBezTo>
                    <a:cubicBezTo>
                      <a:pt x="1346" y="362"/>
                      <a:pt x="1368" y="362"/>
                      <a:pt x="1368" y="351"/>
                    </a:cubicBezTo>
                    <a:cubicBezTo>
                      <a:pt x="1379" y="340"/>
                      <a:pt x="1368" y="340"/>
                      <a:pt x="1379" y="340"/>
                    </a:cubicBezTo>
                    <a:cubicBezTo>
                      <a:pt x="1444" y="307"/>
                      <a:pt x="1510" y="285"/>
                      <a:pt x="1576" y="263"/>
                    </a:cubicBezTo>
                    <a:cubicBezTo>
                      <a:pt x="1619" y="242"/>
                      <a:pt x="1674" y="231"/>
                      <a:pt x="1718" y="220"/>
                    </a:cubicBezTo>
                    <a:lnTo>
                      <a:pt x="1773" y="220"/>
                    </a:lnTo>
                    <a:cubicBezTo>
                      <a:pt x="1805" y="220"/>
                      <a:pt x="1849" y="209"/>
                      <a:pt x="1882" y="198"/>
                    </a:cubicBezTo>
                    <a:cubicBezTo>
                      <a:pt x="1937" y="187"/>
                      <a:pt x="1991" y="154"/>
                      <a:pt x="2035" y="154"/>
                    </a:cubicBezTo>
                    <a:cubicBezTo>
                      <a:pt x="2084" y="143"/>
                      <a:pt x="2136" y="138"/>
                      <a:pt x="2188" y="138"/>
                    </a:cubicBezTo>
                    <a:cubicBezTo>
                      <a:pt x="2240" y="138"/>
                      <a:pt x="2292" y="143"/>
                      <a:pt x="2341" y="154"/>
                    </a:cubicBezTo>
                    <a:cubicBezTo>
                      <a:pt x="2440" y="165"/>
                      <a:pt x="2527" y="198"/>
                      <a:pt x="2615" y="231"/>
                    </a:cubicBezTo>
                    <a:cubicBezTo>
                      <a:pt x="2702" y="242"/>
                      <a:pt x="2779" y="263"/>
                      <a:pt x="2844" y="296"/>
                    </a:cubicBezTo>
                    <a:cubicBezTo>
                      <a:pt x="2861" y="302"/>
                      <a:pt x="2875" y="302"/>
                      <a:pt x="2888" y="302"/>
                    </a:cubicBezTo>
                    <a:cubicBezTo>
                      <a:pt x="2902" y="302"/>
                      <a:pt x="2916" y="302"/>
                      <a:pt x="2932" y="307"/>
                    </a:cubicBezTo>
                    <a:cubicBezTo>
                      <a:pt x="2954" y="318"/>
                      <a:pt x="2976" y="329"/>
                      <a:pt x="3009" y="340"/>
                    </a:cubicBezTo>
                    <a:cubicBezTo>
                      <a:pt x="3019" y="345"/>
                      <a:pt x="3030" y="345"/>
                      <a:pt x="3043" y="345"/>
                    </a:cubicBezTo>
                    <a:cubicBezTo>
                      <a:pt x="3055" y="345"/>
                      <a:pt x="3069" y="345"/>
                      <a:pt x="3085" y="351"/>
                    </a:cubicBezTo>
                    <a:cubicBezTo>
                      <a:pt x="3140" y="362"/>
                      <a:pt x="3194" y="384"/>
                      <a:pt x="3249" y="395"/>
                    </a:cubicBezTo>
                    <a:cubicBezTo>
                      <a:pt x="3266" y="400"/>
                      <a:pt x="3282" y="400"/>
                      <a:pt x="3298" y="400"/>
                    </a:cubicBezTo>
                    <a:cubicBezTo>
                      <a:pt x="3315" y="400"/>
                      <a:pt x="3331" y="400"/>
                      <a:pt x="3348" y="406"/>
                    </a:cubicBezTo>
                    <a:cubicBezTo>
                      <a:pt x="3446" y="428"/>
                      <a:pt x="3544" y="449"/>
                      <a:pt x="3643" y="471"/>
                    </a:cubicBezTo>
                    <a:cubicBezTo>
                      <a:pt x="3665" y="449"/>
                      <a:pt x="3719" y="460"/>
                      <a:pt x="3719" y="428"/>
                    </a:cubicBezTo>
                    <a:cubicBezTo>
                      <a:pt x="3719" y="384"/>
                      <a:pt x="3621" y="384"/>
                      <a:pt x="3544" y="373"/>
                    </a:cubicBezTo>
                    <a:cubicBezTo>
                      <a:pt x="3490" y="362"/>
                      <a:pt x="3435" y="351"/>
                      <a:pt x="3380" y="351"/>
                    </a:cubicBezTo>
                    <a:cubicBezTo>
                      <a:pt x="3337" y="307"/>
                      <a:pt x="3260" y="307"/>
                      <a:pt x="3194" y="285"/>
                    </a:cubicBezTo>
                    <a:cubicBezTo>
                      <a:pt x="3096" y="274"/>
                      <a:pt x="2998" y="242"/>
                      <a:pt x="2910" y="220"/>
                    </a:cubicBezTo>
                    <a:cubicBezTo>
                      <a:pt x="2801" y="187"/>
                      <a:pt x="2691" y="165"/>
                      <a:pt x="2604" y="132"/>
                    </a:cubicBezTo>
                    <a:cubicBezTo>
                      <a:pt x="2582" y="121"/>
                      <a:pt x="2549" y="110"/>
                      <a:pt x="2516" y="88"/>
                    </a:cubicBezTo>
                    <a:lnTo>
                      <a:pt x="2494" y="88"/>
                    </a:lnTo>
                    <a:cubicBezTo>
                      <a:pt x="2440" y="78"/>
                      <a:pt x="2385" y="34"/>
                      <a:pt x="2363" y="23"/>
                    </a:cubicBezTo>
                    <a:cubicBezTo>
                      <a:pt x="2330" y="12"/>
                      <a:pt x="2298" y="12"/>
                      <a:pt x="226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4" name="Google Shape;374;p45"/>
              <p:cNvSpPr/>
              <p:nvPr/>
            </p:nvSpPr>
            <p:spPr>
              <a:xfrm>
                <a:off x="8717575" y="331900"/>
                <a:ext cx="115675" cy="33025"/>
              </a:xfrm>
              <a:custGeom>
                <a:rect b="b" l="l" r="r" t="t"/>
                <a:pathLst>
                  <a:path extrusionOk="0" h="1321" w="4627">
                    <a:moveTo>
                      <a:pt x="4583" y="0"/>
                    </a:moveTo>
                    <a:cubicBezTo>
                      <a:pt x="4579" y="13"/>
                      <a:pt x="4574" y="16"/>
                      <a:pt x="4569" y="16"/>
                    </a:cubicBezTo>
                    <a:cubicBezTo>
                      <a:pt x="4566" y="16"/>
                      <a:pt x="4561" y="14"/>
                      <a:pt x="4556" y="14"/>
                    </a:cubicBezTo>
                    <a:cubicBezTo>
                      <a:pt x="4551" y="14"/>
                      <a:pt x="4546" y="15"/>
                      <a:pt x="4539" y="22"/>
                    </a:cubicBezTo>
                    <a:lnTo>
                      <a:pt x="4495" y="22"/>
                    </a:lnTo>
                    <a:cubicBezTo>
                      <a:pt x="4473" y="33"/>
                      <a:pt x="4441" y="44"/>
                      <a:pt x="4408" y="44"/>
                    </a:cubicBezTo>
                    <a:cubicBezTo>
                      <a:pt x="4397" y="66"/>
                      <a:pt x="4386" y="66"/>
                      <a:pt x="4375" y="88"/>
                    </a:cubicBezTo>
                    <a:cubicBezTo>
                      <a:pt x="4364" y="164"/>
                      <a:pt x="4331" y="230"/>
                      <a:pt x="4277" y="284"/>
                    </a:cubicBezTo>
                    <a:cubicBezTo>
                      <a:pt x="4233" y="361"/>
                      <a:pt x="4178" y="427"/>
                      <a:pt x="4113" y="492"/>
                    </a:cubicBezTo>
                    <a:cubicBezTo>
                      <a:pt x="4091" y="514"/>
                      <a:pt x="4069" y="525"/>
                      <a:pt x="4047" y="547"/>
                    </a:cubicBezTo>
                    <a:lnTo>
                      <a:pt x="4014" y="569"/>
                    </a:lnTo>
                    <a:cubicBezTo>
                      <a:pt x="4003" y="580"/>
                      <a:pt x="3981" y="602"/>
                      <a:pt x="3959" y="613"/>
                    </a:cubicBezTo>
                    <a:cubicBezTo>
                      <a:pt x="3916" y="645"/>
                      <a:pt x="3861" y="667"/>
                      <a:pt x="3806" y="678"/>
                    </a:cubicBezTo>
                    <a:cubicBezTo>
                      <a:pt x="3784" y="678"/>
                      <a:pt x="3773" y="678"/>
                      <a:pt x="3752" y="689"/>
                    </a:cubicBezTo>
                    <a:cubicBezTo>
                      <a:pt x="3752" y="689"/>
                      <a:pt x="3752" y="700"/>
                      <a:pt x="3741" y="700"/>
                    </a:cubicBezTo>
                    <a:cubicBezTo>
                      <a:pt x="3737" y="704"/>
                      <a:pt x="3735" y="705"/>
                      <a:pt x="3733" y="705"/>
                    </a:cubicBezTo>
                    <a:cubicBezTo>
                      <a:pt x="3729" y="705"/>
                      <a:pt x="3726" y="700"/>
                      <a:pt x="3719" y="700"/>
                    </a:cubicBezTo>
                    <a:cubicBezTo>
                      <a:pt x="3588" y="766"/>
                      <a:pt x="3445" y="799"/>
                      <a:pt x="3303" y="799"/>
                    </a:cubicBezTo>
                    <a:cubicBezTo>
                      <a:pt x="3205" y="799"/>
                      <a:pt x="3117" y="755"/>
                      <a:pt x="3008" y="744"/>
                    </a:cubicBezTo>
                    <a:cubicBezTo>
                      <a:pt x="2975" y="755"/>
                      <a:pt x="2931" y="766"/>
                      <a:pt x="2898" y="777"/>
                    </a:cubicBezTo>
                    <a:lnTo>
                      <a:pt x="2866" y="777"/>
                    </a:lnTo>
                    <a:cubicBezTo>
                      <a:pt x="2855" y="777"/>
                      <a:pt x="2855" y="788"/>
                      <a:pt x="2844" y="788"/>
                    </a:cubicBezTo>
                    <a:cubicBezTo>
                      <a:pt x="2767" y="788"/>
                      <a:pt x="2680" y="755"/>
                      <a:pt x="2592" y="755"/>
                    </a:cubicBezTo>
                    <a:cubicBezTo>
                      <a:pt x="2505" y="755"/>
                      <a:pt x="2450" y="766"/>
                      <a:pt x="2384" y="766"/>
                    </a:cubicBezTo>
                    <a:cubicBezTo>
                      <a:pt x="2370" y="766"/>
                      <a:pt x="2360" y="761"/>
                      <a:pt x="2346" y="761"/>
                    </a:cubicBezTo>
                    <a:cubicBezTo>
                      <a:pt x="2338" y="761"/>
                      <a:pt x="2330" y="762"/>
                      <a:pt x="2319" y="766"/>
                    </a:cubicBezTo>
                    <a:cubicBezTo>
                      <a:pt x="2264" y="777"/>
                      <a:pt x="2209" y="788"/>
                      <a:pt x="2166" y="809"/>
                    </a:cubicBezTo>
                    <a:cubicBezTo>
                      <a:pt x="2100" y="831"/>
                      <a:pt x="2045" y="875"/>
                      <a:pt x="1991" y="908"/>
                    </a:cubicBezTo>
                    <a:cubicBezTo>
                      <a:pt x="1881" y="984"/>
                      <a:pt x="1761" y="1039"/>
                      <a:pt x="1641" y="1083"/>
                    </a:cubicBezTo>
                    <a:cubicBezTo>
                      <a:pt x="1542" y="1127"/>
                      <a:pt x="1433" y="1159"/>
                      <a:pt x="1313" y="1159"/>
                    </a:cubicBezTo>
                    <a:cubicBezTo>
                      <a:pt x="1225" y="1192"/>
                      <a:pt x="1138" y="1203"/>
                      <a:pt x="1039" y="1203"/>
                    </a:cubicBezTo>
                    <a:cubicBezTo>
                      <a:pt x="1006" y="1203"/>
                      <a:pt x="984" y="1214"/>
                      <a:pt x="952" y="1225"/>
                    </a:cubicBezTo>
                    <a:lnTo>
                      <a:pt x="853" y="1225"/>
                    </a:lnTo>
                    <a:cubicBezTo>
                      <a:pt x="820" y="1225"/>
                      <a:pt x="799" y="1236"/>
                      <a:pt x="755" y="1236"/>
                    </a:cubicBezTo>
                    <a:cubicBezTo>
                      <a:pt x="689" y="1236"/>
                      <a:pt x="624" y="1225"/>
                      <a:pt x="558" y="1214"/>
                    </a:cubicBezTo>
                    <a:lnTo>
                      <a:pt x="449" y="1214"/>
                    </a:lnTo>
                    <a:cubicBezTo>
                      <a:pt x="328" y="1192"/>
                      <a:pt x="219" y="1149"/>
                      <a:pt x="109" y="1094"/>
                    </a:cubicBezTo>
                    <a:cubicBezTo>
                      <a:pt x="100" y="1100"/>
                      <a:pt x="88" y="1102"/>
                      <a:pt x="76" y="1102"/>
                    </a:cubicBezTo>
                    <a:cubicBezTo>
                      <a:pt x="64" y="1102"/>
                      <a:pt x="51" y="1100"/>
                      <a:pt x="40" y="1100"/>
                    </a:cubicBezTo>
                    <a:cubicBezTo>
                      <a:pt x="26" y="1100"/>
                      <a:pt x="15" y="1103"/>
                      <a:pt x="11" y="1116"/>
                    </a:cubicBezTo>
                    <a:cubicBezTo>
                      <a:pt x="0" y="1159"/>
                      <a:pt x="120" y="1203"/>
                      <a:pt x="208" y="1225"/>
                    </a:cubicBezTo>
                    <a:cubicBezTo>
                      <a:pt x="274" y="1247"/>
                      <a:pt x="339" y="1258"/>
                      <a:pt x="416" y="1269"/>
                    </a:cubicBezTo>
                    <a:cubicBezTo>
                      <a:pt x="470" y="1296"/>
                      <a:pt x="531" y="1315"/>
                      <a:pt x="600" y="1315"/>
                    </a:cubicBezTo>
                    <a:cubicBezTo>
                      <a:pt x="615" y="1315"/>
                      <a:pt x="630" y="1315"/>
                      <a:pt x="645" y="1313"/>
                    </a:cubicBezTo>
                    <a:cubicBezTo>
                      <a:pt x="706" y="1318"/>
                      <a:pt x="766" y="1321"/>
                      <a:pt x="826" y="1321"/>
                    </a:cubicBezTo>
                    <a:cubicBezTo>
                      <a:pt x="886" y="1321"/>
                      <a:pt x="946" y="1318"/>
                      <a:pt x="1006" y="1313"/>
                    </a:cubicBezTo>
                    <a:cubicBezTo>
                      <a:pt x="1127" y="1302"/>
                      <a:pt x="1258" y="1291"/>
                      <a:pt x="1378" y="1258"/>
                    </a:cubicBezTo>
                    <a:cubicBezTo>
                      <a:pt x="1411" y="1258"/>
                      <a:pt x="1477" y="1247"/>
                      <a:pt x="1488" y="1247"/>
                    </a:cubicBezTo>
                    <a:cubicBezTo>
                      <a:pt x="1499" y="1247"/>
                      <a:pt x="1509" y="1236"/>
                      <a:pt x="1509" y="1236"/>
                    </a:cubicBezTo>
                    <a:cubicBezTo>
                      <a:pt x="1586" y="1214"/>
                      <a:pt x="1652" y="1225"/>
                      <a:pt x="1695" y="1214"/>
                    </a:cubicBezTo>
                    <a:cubicBezTo>
                      <a:pt x="1739" y="1203"/>
                      <a:pt x="1772" y="1192"/>
                      <a:pt x="1805" y="1170"/>
                    </a:cubicBezTo>
                    <a:cubicBezTo>
                      <a:pt x="1870" y="1149"/>
                      <a:pt x="1914" y="1094"/>
                      <a:pt x="1969" y="1072"/>
                    </a:cubicBezTo>
                    <a:cubicBezTo>
                      <a:pt x="2034" y="1039"/>
                      <a:pt x="2111" y="1006"/>
                      <a:pt x="2188" y="984"/>
                    </a:cubicBezTo>
                    <a:cubicBezTo>
                      <a:pt x="2264" y="952"/>
                      <a:pt x="2352" y="941"/>
                      <a:pt x="2428" y="930"/>
                    </a:cubicBezTo>
                    <a:lnTo>
                      <a:pt x="2494" y="930"/>
                    </a:lnTo>
                    <a:cubicBezTo>
                      <a:pt x="2505" y="930"/>
                      <a:pt x="2527" y="919"/>
                      <a:pt x="2548" y="919"/>
                    </a:cubicBezTo>
                    <a:cubicBezTo>
                      <a:pt x="2581" y="919"/>
                      <a:pt x="2603" y="930"/>
                      <a:pt x="2636" y="930"/>
                    </a:cubicBezTo>
                    <a:cubicBezTo>
                      <a:pt x="2723" y="941"/>
                      <a:pt x="2811" y="952"/>
                      <a:pt x="2877" y="963"/>
                    </a:cubicBezTo>
                    <a:cubicBezTo>
                      <a:pt x="2942" y="984"/>
                      <a:pt x="2975" y="995"/>
                      <a:pt x="3019" y="1006"/>
                    </a:cubicBezTo>
                    <a:lnTo>
                      <a:pt x="3150" y="1006"/>
                    </a:lnTo>
                    <a:cubicBezTo>
                      <a:pt x="3205" y="1006"/>
                      <a:pt x="3248" y="1006"/>
                      <a:pt x="3292" y="995"/>
                    </a:cubicBezTo>
                    <a:cubicBezTo>
                      <a:pt x="3347" y="984"/>
                      <a:pt x="3402" y="974"/>
                      <a:pt x="3456" y="952"/>
                    </a:cubicBezTo>
                    <a:cubicBezTo>
                      <a:pt x="3511" y="941"/>
                      <a:pt x="3577" y="930"/>
                      <a:pt x="3631" y="919"/>
                    </a:cubicBezTo>
                    <a:cubicBezTo>
                      <a:pt x="3686" y="897"/>
                      <a:pt x="3741" y="886"/>
                      <a:pt x="3795" y="864"/>
                    </a:cubicBezTo>
                    <a:cubicBezTo>
                      <a:pt x="3850" y="842"/>
                      <a:pt x="3894" y="820"/>
                      <a:pt x="3938" y="799"/>
                    </a:cubicBezTo>
                    <a:lnTo>
                      <a:pt x="3981" y="777"/>
                    </a:lnTo>
                    <a:cubicBezTo>
                      <a:pt x="4003" y="766"/>
                      <a:pt x="4025" y="755"/>
                      <a:pt x="4047" y="744"/>
                    </a:cubicBezTo>
                    <a:cubicBezTo>
                      <a:pt x="4069" y="733"/>
                      <a:pt x="4123" y="689"/>
                      <a:pt x="4156" y="656"/>
                    </a:cubicBezTo>
                    <a:cubicBezTo>
                      <a:pt x="4189" y="634"/>
                      <a:pt x="4211" y="624"/>
                      <a:pt x="4233" y="602"/>
                    </a:cubicBezTo>
                    <a:cubicBezTo>
                      <a:pt x="4309" y="547"/>
                      <a:pt x="4375" y="470"/>
                      <a:pt x="4430" y="405"/>
                    </a:cubicBezTo>
                    <a:cubicBezTo>
                      <a:pt x="4517" y="317"/>
                      <a:pt x="4594" y="219"/>
                      <a:pt x="4627" y="109"/>
                    </a:cubicBezTo>
                    <a:cubicBezTo>
                      <a:pt x="4616" y="66"/>
                      <a:pt x="4605" y="44"/>
                      <a:pt x="45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75" name="Google Shape;375;p45"/>
            <p:cNvGrpSpPr/>
            <p:nvPr/>
          </p:nvGrpSpPr>
          <p:grpSpPr>
            <a:xfrm flipH="1">
              <a:off x="8334475" y="778225"/>
              <a:ext cx="71100" cy="74200"/>
              <a:chOff x="8502650" y="1222725"/>
              <a:chExt cx="71100" cy="74200"/>
            </a:xfrm>
          </p:grpSpPr>
          <p:sp>
            <p:nvSpPr>
              <p:cNvPr id="376" name="Google Shape;376;p45"/>
              <p:cNvSpPr/>
              <p:nvPr/>
            </p:nvSpPr>
            <p:spPr>
              <a:xfrm>
                <a:off x="8540100" y="1224925"/>
                <a:ext cx="25" cy="300"/>
              </a:xfrm>
              <a:custGeom>
                <a:rect b="b" l="l" r="r" t="t"/>
                <a:pathLst>
                  <a:path extrusionOk="0" h="12" w="1">
                    <a:moveTo>
                      <a:pt x="1" y="1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ubicBezTo>
                      <a:pt x="1" y="0"/>
                      <a:pt x="1" y="11"/>
                      <a:pt x="1" y="1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7" name="Google Shape;377;p45"/>
              <p:cNvSpPr/>
              <p:nvPr/>
            </p:nvSpPr>
            <p:spPr>
              <a:xfrm>
                <a:off x="8502650" y="1222725"/>
                <a:ext cx="71100" cy="74200"/>
              </a:xfrm>
              <a:custGeom>
                <a:rect b="b" l="l" r="r" t="t"/>
                <a:pathLst>
                  <a:path extrusionOk="0" h="2968" w="2844">
                    <a:moveTo>
                      <a:pt x="952" y="121"/>
                    </a:moveTo>
                    <a:cubicBezTo>
                      <a:pt x="1007" y="121"/>
                      <a:pt x="1061" y="132"/>
                      <a:pt x="1105" y="154"/>
                    </a:cubicBezTo>
                    <a:cubicBezTo>
                      <a:pt x="1149" y="165"/>
                      <a:pt x="1182" y="187"/>
                      <a:pt x="1225" y="198"/>
                    </a:cubicBezTo>
                    <a:lnTo>
                      <a:pt x="1258" y="220"/>
                    </a:lnTo>
                    <a:cubicBezTo>
                      <a:pt x="1280" y="231"/>
                      <a:pt x="1302" y="241"/>
                      <a:pt x="1313" y="252"/>
                    </a:cubicBezTo>
                    <a:cubicBezTo>
                      <a:pt x="1335" y="263"/>
                      <a:pt x="1335" y="263"/>
                      <a:pt x="1346" y="274"/>
                    </a:cubicBezTo>
                    <a:lnTo>
                      <a:pt x="1357" y="285"/>
                    </a:lnTo>
                    <a:cubicBezTo>
                      <a:pt x="1389" y="285"/>
                      <a:pt x="1411" y="274"/>
                      <a:pt x="1444" y="263"/>
                    </a:cubicBezTo>
                    <a:cubicBezTo>
                      <a:pt x="1477" y="252"/>
                      <a:pt x="1499" y="231"/>
                      <a:pt x="1521" y="209"/>
                    </a:cubicBezTo>
                    <a:cubicBezTo>
                      <a:pt x="1532" y="241"/>
                      <a:pt x="1553" y="274"/>
                      <a:pt x="1586" y="285"/>
                    </a:cubicBezTo>
                    <a:cubicBezTo>
                      <a:pt x="1619" y="307"/>
                      <a:pt x="1652" y="329"/>
                      <a:pt x="1685" y="351"/>
                    </a:cubicBezTo>
                    <a:cubicBezTo>
                      <a:pt x="1717" y="362"/>
                      <a:pt x="1761" y="384"/>
                      <a:pt x="1794" y="406"/>
                    </a:cubicBezTo>
                    <a:cubicBezTo>
                      <a:pt x="1849" y="438"/>
                      <a:pt x="1903" y="482"/>
                      <a:pt x="1958" y="515"/>
                    </a:cubicBezTo>
                    <a:cubicBezTo>
                      <a:pt x="2111" y="635"/>
                      <a:pt x="2242" y="777"/>
                      <a:pt x="2352" y="931"/>
                    </a:cubicBezTo>
                    <a:cubicBezTo>
                      <a:pt x="2385" y="985"/>
                      <a:pt x="2417" y="1040"/>
                      <a:pt x="2450" y="1095"/>
                    </a:cubicBezTo>
                    <a:lnTo>
                      <a:pt x="2450" y="1106"/>
                    </a:lnTo>
                    <a:cubicBezTo>
                      <a:pt x="2483" y="1182"/>
                      <a:pt x="2516" y="1270"/>
                      <a:pt x="2549" y="1346"/>
                    </a:cubicBezTo>
                    <a:cubicBezTo>
                      <a:pt x="2560" y="1401"/>
                      <a:pt x="2582" y="1456"/>
                      <a:pt x="2582" y="1521"/>
                    </a:cubicBezTo>
                    <a:cubicBezTo>
                      <a:pt x="2582" y="1532"/>
                      <a:pt x="2603" y="1641"/>
                      <a:pt x="2614" y="1652"/>
                    </a:cubicBezTo>
                    <a:cubicBezTo>
                      <a:pt x="2614" y="1718"/>
                      <a:pt x="2614" y="1773"/>
                      <a:pt x="2614" y="1838"/>
                    </a:cubicBezTo>
                    <a:cubicBezTo>
                      <a:pt x="2603" y="1882"/>
                      <a:pt x="2592" y="1915"/>
                      <a:pt x="2582" y="1959"/>
                    </a:cubicBezTo>
                    <a:cubicBezTo>
                      <a:pt x="2560" y="2046"/>
                      <a:pt x="2516" y="2145"/>
                      <a:pt x="2472" y="2232"/>
                    </a:cubicBezTo>
                    <a:cubicBezTo>
                      <a:pt x="2461" y="2254"/>
                      <a:pt x="2450" y="2276"/>
                      <a:pt x="2428" y="2309"/>
                    </a:cubicBezTo>
                    <a:lnTo>
                      <a:pt x="2417" y="2309"/>
                    </a:lnTo>
                    <a:cubicBezTo>
                      <a:pt x="2407" y="2331"/>
                      <a:pt x="2396" y="2341"/>
                      <a:pt x="2385" y="2363"/>
                    </a:cubicBezTo>
                    <a:cubicBezTo>
                      <a:pt x="2210" y="2560"/>
                      <a:pt x="1991" y="2691"/>
                      <a:pt x="1739" y="2746"/>
                    </a:cubicBezTo>
                    <a:lnTo>
                      <a:pt x="1696" y="2757"/>
                    </a:lnTo>
                    <a:lnTo>
                      <a:pt x="1696" y="2768"/>
                    </a:lnTo>
                    <a:lnTo>
                      <a:pt x="1663" y="2801"/>
                    </a:lnTo>
                    <a:cubicBezTo>
                      <a:pt x="1619" y="2790"/>
                      <a:pt x="1575" y="2779"/>
                      <a:pt x="1542" y="2757"/>
                    </a:cubicBezTo>
                    <a:lnTo>
                      <a:pt x="1455" y="2724"/>
                    </a:lnTo>
                    <a:lnTo>
                      <a:pt x="1422" y="2702"/>
                    </a:lnTo>
                    <a:cubicBezTo>
                      <a:pt x="1400" y="2702"/>
                      <a:pt x="1389" y="2702"/>
                      <a:pt x="1367" y="2691"/>
                    </a:cubicBezTo>
                    <a:cubicBezTo>
                      <a:pt x="1357" y="2681"/>
                      <a:pt x="1357" y="2681"/>
                      <a:pt x="1346" y="2681"/>
                    </a:cubicBezTo>
                    <a:lnTo>
                      <a:pt x="1280" y="2648"/>
                    </a:lnTo>
                    <a:lnTo>
                      <a:pt x="1236" y="2604"/>
                    </a:lnTo>
                    <a:lnTo>
                      <a:pt x="1214" y="2593"/>
                    </a:lnTo>
                    <a:cubicBezTo>
                      <a:pt x="1160" y="2571"/>
                      <a:pt x="1105" y="2549"/>
                      <a:pt x="1050" y="2527"/>
                    </a:cubicBezTo>
                    <a:cubicBezTo>
                      <a:pt x="974" y="2506"/>
                      <a:pt x="919" y="2462"/>
                      <a:pt x="864" y="2407"/>
                    </a:cubicBezTo>
                    <a:cubicBezTo>
                      <a:pt x="832" y="2374"/>
                      <a:pt x="766" y="2320"/>
                      <a:pt x="744" y="2287"/>
                    </a:cubicBezTo>
                    <a:cubicBezTo>
                      <a:pt x="678" y="2221"/>
                      <a:pt x="646" y="2199"/>
                      <a:pt x="591" y="2134"/>
                    </a:cubicBezTo>
                    <a:cubicBezTo>
                      <a:pt x="471" y="2002"/>
                      <a:pt x="372" y="1838"/>
                      <a:pt x="307" y="1663"/>
                    </a:cubicBezTo>
                    <a:cubicBezTo>
                      <a:pt x="296" y="1620"/>
                      <a:pt x="285" y="1576"/>
                      <a:pt x="274" y="1532"/>
                    </a:cubicBezTo>
                    <a:cubicBezTo>
                      <a:pt x="263" y="1456"/>
                      <a:pt x="263" y="1390"/>
                      <a:pt x="252" y="1313"/>
                    </a:cubicBezTo>
                    <a:cubicBezTo>
                      <a:pt x="230" y="1248"/>
                      <a:pt x="230" y="1182"/>
                      <a:pt x="252" y="1116"/>
                    </a:cubicBezTo>
                    <a:cubicBezTo>
                      <a:pt x="263" y="996"/>
                      <a:pt x="307" y="887"/>
                      <a:pt x="361" y="777"/>
                    </a:cubicBezTo>
                    <a:cubicBezTo>
                      <a:pt x="449" y="613"/>
                      <a:pt x="580" y="482"/>
                      <a:pt x="744" y="384"/>
                    </a:cubicBezTo>
                    <a:cubicBezTo>
                      <a:pt x="788" y="351"/>
                      <a:pt x="853" y="329"/>
                      <a:pt x="886" y="307"/>
                    </a:cubicBezTo>
                    <a:cubicBezTo>
                      <a:pt x="927" y="282"/>
                      <a:pt x="972" y="273"/>
                      <a:pt x="1026" y="273"/>
                    </a:cubicBezTo>
                    <a:cubicBezTo>
                      <a:pt x="1087" y="273"/>
                      <a:pt x="1159" y="284"/>
                      <a:pt x="1247" y="296"/>
                    </a:cubicBezTo>
                    <a:lnTo>
                      <a:pt x="1236" y="285"/>
                    </a:lnTo>
                    <a:cubicBezTo>
                      <a:pt x="1225" y="274"/>
                      <a:pt x="1214" y="274"/>
                      <a:pt x="1203" y="263"/>
                    </a:cubicBezTo>
                    <a:cubicBezTo>
                      <a:pt x="1160" y="252"/>
                      <a:pt x="1127" y="241"/>
                      <a:pt x="1083" y="231"/>
                    </a:cubicBezTo>
                    <a:cubicBezTo>
                      <a:pt x="1067" y="225"/>
                      <a:pt x="1050" y="222"/>
                      <a:pt x="1035" y="222"/>
                    </a:cubicBezTo>
                    <a:cubicBezTo>
                      <a:pt x="1020" y="222"/>
                      <a:pt x="1007" y="225"/>
                      <a:pt x="996" y="231"/>
                    </a:cubicBezTo>
                    <a:lnTo>
                      <a:pt x="963" y="231"/>
                    </a:lnTo>
                    <a:cubicBezTo>
                      <a:pt x="963" y="220"/>
                      <a:pt x="952" y="209"/>
                      <a:pt x="941" y="198"/>
                    </a:cubicBezTo>
                    <a:cubicBezTo>
                      <a:pt x="941" y="198"/>
                      <a:pt x="941" y="187"/>
                      <a:pt x="941" y="176"/>
                    </a:cubicBezTo>
                    <a:cubicBezTo>
                      <a:pt x="930" y="176"/>
                      <a:pt x="941" y="165"/>
                      <a:pt x="919" y="165"/>
                    </a:cubicBezTo>
                    <a:cubicBezTo>
                      <a:pt x="941" y="143"/>
                      <a:pt x="941" y="143"/>
                      <a:pt x="952" y="121"/>
                    </a:cubicBezTo>
                    <a:close/>
                    <a:moveTo>
                      <a:pt x="1553" y="1"/>
                    </a:moveTo>
                    <a:cubicBezTo>
                      <a:pt x="1532" y="12"/>
                      <a:pt x="1521" y="23"/>
                      <a:pt x="1510" y="45"/>
                    </a:cubicBezTo>
                    <a:cubicBezTo>
                      <a:pt x="1510" y="56"/>
                      <a:pt x="1499" y="77"/>
                      <a:pt x="1499" y="88"/>
                    </a:cubicBezTo>
                    <a:cubicBezTo>
                      <a:pt x="1488" y="67"/>
                      <a:pt x="1455" y="56"/>
                      <a:pt x="1433" y="45"/>
                    </a:cubicBezTo>
                    <a:cubicBezTo>
                      <a:pt x="1400" y="23"/>
                      <a:pt x="1367" y="23"/>
                      <a:pt x="1335" y="23"/>
                    </a:cubicBezTo>
                    <a:lnTo>
                      <a:pt x="1083" y="23"/>
                    </a:lnTo>
                    <a:cubicBezTo>
                      <a:pt x="1068" y="21"/>
                      <a:pt x="1052" y="21"/>
                      <a:pt x="1037" y="21"/>
                    </a:cubicBezTo>
                    <a:cubicBezTo>
                      <a:pt x="932" y="21"/>
                      <a:pt x="828" y="52"/>
                      <a:pt x="733" y="99"/>
                    </a:cubicBezTo>
                    <a:cubicBezTo>
                      <a:pt x="667" y="143"/>
                      <a:pt x="613" y="209"/>
                      <a:pt x="547" y="252"/>
                    </a:cubicBezTo>
                    <a:cubicBezTo>
                      <a:pt x="482" y="307"/>
                      <a:pt x="427" y="373"/>
                      <a:pt x="350" y="427"/>
                    </a:cubicBezTo>
                    <a:cubicBezTo>
                      <a:pt x="252" y="526"/>
                      <a:pt x="175" y="646"/>
                      <a:pt x="132" y="777"/>
                    </a:cubicBezTo>
                    <a:cubicBezTo>
                      <a:pt x="11" y="1073"/>
                      <a:pt x="0" y="1390"/>
                      <a:pt x="88" y="1696"/>
                    </a:cubicBezTo>
                    <a:cubicBezTo>
                      <a:pt x="153" y="1871"/>
                      <a:pt x="241" y="2046"/>
                      <a:pt x="361" y="2199"/>
                    </a:cubicBezTo>
                    <a:cubicBezTo>
                      <a:pt x="438" y="2298"/>
                      <a:pt x="525" y="2396"/>
                      <a:pt x="624" y="2484"/>
                    </a:cubicBezTo>
                    <a:cubicBezTo>
                      <a:pt x="667" y="2527"/>
                      <a:pt x="722" y="2571"/>
                      <a:pt x="766" y="2604"/>
                    </a:cubicBezTo>
                    <a:cubicBezTo>
                      <a:pt x="821" y="2648"/>
                      <a:pt x="875" y="2691"/>
                      <a:pt x="941" y="2713"/>
                    </a:cubicBezTo>
                    <a:cubicBezTo>
                      <a:pt x="1061" y="2768"/>
                      <a:pt x="1182" y="2801"/>
                      <a:pt x="1302" y="2834"/>
                    </a:cubicBezTo>
                    <a:cubicBezTo>
                      <a:pt x="1357" y="2856"/>
                      <a:pt x="1400" y="2877"/>
                      <a:pt x="1455" y="2899"/>
                    </a:cubicBezTo>
                    <a:cubicBezTo>
                      <a:pt x="1477" y="2910"/>
                      <a:pt x="1510" y="2932"/>
                      <a:pt x="1542" y="2954"/>
                    </a:cubicBezTo>
                    <a:cubicBezTo>
                      <a:pt x="1548" y="2965"/>
                      <a:pt x="1559" y="2968"/>
                      <a:pt x="1571" y="2968"/>
                    </a:cubicBezTo>
                    <a:cubicBezTo>
                      <a:pt x="1583" y="2968"/>
                      <a:pt x="1597" y="2965"/>
                      <a:pt x="1608" y="2965"/>
                    </a:cubicBezTo>
                    <a:lnTo>
                      <a:pt x="1674" y="2954"/>
                    </a:lnTo>
                    <a:cubicBezTo>
                      <a:pt x="1805" y="2932"/>
                      <a:pt x="1936" y="2899"/>
                      <a:pt x="2057" y="2856"/>
                    </a:cubicBezTo>
                    <a:cubicBezTo>
                      <a:pt x="2199" y="2790"/>
                      <a:pt x="2341" y="2702"/>
                      <a:pt x="2461" y="2593"/>
                    </a:cubicBezTo>
                    <a:lnTo>
                      <a:pt x="2483" y="2582"/>
                    </a:lnTo>
                    <a:cubicBezTo>
                      <a:pt x="2549" y="2516"/>
                      <a:pt x="2603" y="2451"/>
                      <a:pt x="2647" y="2374"/>
                    </a:cubicBezTo>
                    <a:cubicBezTo>
                      <a:pt x="2746" y="2221"/>
                      <a:pt x="2800" y="2057"/>
                      <a:pt x="2822" y="1882"/>
                    </a:cubicBezTo>
                    <a:cubicBezTo>
                      <a:pt x="2844" y="1696"/>
                      <a:pt x="2822" y="1499"/>
                      <a:pt x="2767" y="1313"/>
                    </a:cubicBezTo>
                    <a:cubicBezTo>
                      <a:pt x="2658" y="974"/>
                      <a:pt x="2461" y="668"/>
                      <a:pt x="2199" y="438"/>
                    </a:cubicBezTo>
                    <a:cubicBezTo>
                      <a:pt x="2078" y="285"/>
                      <a:pt x="1925" y="165"/>
                      <a:pt x="1772" y="67"/>
                    </a:cubicBezTo>
                    <a:cubicBezTo>
                      <a:pt x="1728" y="34"/>
                      <a:pt x="1674" y="23"/>
                      <a:pt x="1630" y="12"/>
                    </a:cubicBezTo>
                    <a:cubicBezTo>
                      <a:pt x="1586" y="12"/>
                      <a:pt x="1575" y="1"/>
                      <a:pt x="15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8" name="Google Shape;378;p45"/>
              <p:cNvSpPr/>
              <p:nvPr/>
            </p:nvSpPr>
            <p:spPr>
              <a:xfrm>
                <a:off x="8517125" y="1257100"/>
                <a:ext cx="28200" cy="35375"/>
              </a:xfrm>
              <a:custGeom>
                <a:rect b="b" l="l" r="r" t="t"/>
                <a:pathLst>
                  <a:path extrusionOk="0" h="1415" w="1128">
                    <a:moveTo>
                      <a:pt x="28" y="1"/>
                    </a:moveTo>
                    <a:cubicBezTo>
                      <a:pt x="27" y="1"/>
                      <a:pt x="25" y="2"/>
                      <a:pt x="23" y="4"/>
                    </a:cubicBezTo>
                    <a:cubicBezTo>
                      <a:pt x="1" y="15"/>
                      <a:pt x="23" y="48"/>
                      <a:pt x="34" y="81"/>
                    </a:cubicBezTo>
                    <a:cubicBezTo>
                      <a:pt x="45" y="113"/>
                      <a:pt x="56" y="146"/>
                      <a:pt x="56" y="157"/>
                    </a:cubicBezTo>
                    <a:cubicBezTo>
                      <a:pt x="67" y="168"/>
                      <a:pt x="67" y="223"/>
                      <a:pt x="78" y="245"/>
                    </a:cubicBezTo>
                    <a:cubicBezTo>
                      <a:pt x="88" y="277"/>
                      <a:pt x="99" y="332"/>
                      <a:pt x="110" y="387"/>
                    </a:cubicBezTo>
                    <a:cubicBezTo>
                      <a:pt x="110" y="431"/>
                      <a:pt x="132" y="474"/>
                      <a:pt x="132" y="518"/>
                    </a:cubicBezTo>
                    <a:cubicBezTo>
                      <a:pt x="143" y="540"/>
                      <a:pt x="143" y="551"/>
                      <a:pt x="132" y="562"/>
                    </a:cubicBezTo>
                    <a:lnTo>
                      <a:pt x="132" y="573"/>
                    </a:lnTo>
                    <a:lnTo>
                      <a:pt x="132" y="649"/>
                    </a:lnTo>
                    <a:cubicBezTo>
                      <a:pt x="143" y="660"/>
                      <a:pt x="143" y="682"/>
                      <a:pt x="143" y="693"/>
                    </a:cubicBezTo>
                    <a:cubicBezTo>
                      <a:pt x="165" y="715"/>
                      <a:pt x="176" y="737"/>
                      <a:pt x="187" y="759"/>
                    </a:cubicBezTo>
                    <a:cubicBezTo>
                      <a:pt x="198" y="781"/>
                      <a:pt x="220" y="813"/>
                      <a:pt x="231" y="846"/>
                    </a:cubicBezTo>
                    <a:cubicBezTo>
                      <a:pt x="253" y="868"/>
                      <a:pt x="274" y="901"/>
                      <a:pt x="296" y="923"/>
                    </a:cubicBezTo>
                    <a:cubicBezTo>
                      <a:pt x="296" y="923"/>
                      <a:pt x="296" y="945"/>
                      <a:pt x="307" y="945"/>
                    </a:cubicBezTo>
                    <a:cubicBezTo>
                      <a:pt x="307" y="956"/>
                      <a:pt x="318" y="956"/>
                      <a:pt x="329" y="966"/>
                    </a:cubicBezTo>
                    <a:cubicBezTo>
                      <a:pt x="329" y="977"/>
                      <a:pt x="340" y="988"/>
                      <a:pt x="351" y="999"/>
                    </a:cubicBezTo>
                    <a:cubicBezTo>
                      <a:pt x="373" y="1021"/>
                      <a:pt x="406" y="1043"/>
                      <a:pt x="417" y="1065"/>
                    </a:cubicBezTo>
                    <a:cubicBezTo>
                      <a:pt x="438" y="1087"/>
                      <a:pt x="438" y="1098"/>
                      <a:pt x="460" y="1109"/>
                    </a:cubicBezTo>
                    <a:cubicBezTo>
                      <a:pt x="471" y="1120"/>
                      <a:pt x="482" y="1131"/>
                      <a:pt x="504" y="1141"/>
                    </a:cubicBezTo>
                    <a:cubicBezTo>
                      <a:pt x="515" y="1152"/>
                      <a:pt x="537" y="1163"/>
                      <a:pt x="548" y="1163"/>
                    </a:cubicBezTo>
                    <a:cubicBezTo>
                      <a:pt x="559" y="1174"/>
                      <a:pt x="592" y="1185"/>
                      <a:pt x="613" y="1185"/>
                    </a:cubicBezTo>
                    <a:lnTo>
                      <a:pt x="646" y="1207"/>
                    </a:lnTo>
                    <a:lnTo>
                      <a:pt x="668" y="1218"/>
                    </a:lnTo>
                    <a:lnTo>
                      <a:pt x="723" y="1251"/>
                    </a:lnTo>
                    <a:lnTo>
                      <a:pt x="788" y="1284"/>
                    </a:lnTo>
                    <a:cubicBezTo>
                      <a:pt x="788" y="1295"/>
                      <a:pt x="799" y="1306"/>
                      <a:pt x="810" y="1306"/>
                    </a:cubicBezTo>
                    <a:cubicBezTo>
                      <a:pt x="821" y="1306"/>
                      <a:pt x="843" y="1316"/>
                      <a:pt x="854" y="1316"/>
                    </a:cubicBezTo>
                    <a:lnTo>
                      <a:pt x="887" y="1338"/>
                    </a:lnTo>
                    <a:lnTo>
                      <a:pt x="974" y="1371"/>
                    </a:lnTo>
                    <a:cubicBezTo>
                      <a:pt x="1018" y="1393"/>
                      <a:pt x="1051" y="1404"/>
                      <a:pt x="1095" y="1415"/>
                    </a:cubicBezTo>
                    <a:lnTo>
                      <a:pt x="1128" y="1382"/>
                    </a:lnTo>
                    <a:cubicBezTo>
                      <a:pt x="1117" y="1382"/>
                      <a:pt x="1128" y="1371"/>
                      <a:pt x="1128" y="1371"/>
                    </a:cubicBezTo>
                    <a:cubicBezTo>
                      <a:pt x="1128" y="1360"/>
                      <a:pt x="1128" y="1349"/>
                      <a:pt x="1128" y="1349"/>
                    </a:cubicBezTo>
                    <a:cubicBezTo>
                      <a:pt x="1117" y="1338"/>
                      <a:pt x="1117" y="1316"/>
                      <a:pt x="1117" y="1306"/>
                    </a:cubicBezTo>
                    <a:cubicBezTo>
                      <a:pt x="1111" y="1300"/>
                      <a:pt x="1108" y="1300"/>
                      <a:pt x="1106" y="1300"/>
                    </a:cubicBezTo>
                    <a:cubicBezTo>
                      <a:pt x="1103" y="1300"/>
                      <a:pt x="1100" y="1300"/>
                      <a:pt x="1095" y="1295"/>
                    </a:cubicBezTo>
                    <a:cubicBezTo>
                      <a:pt x="1084" y="1298"/>
                      <a:pt x="1074" y="1299"/>
                      <a:pt x="1065" y="1299"/>
                    </a:cubicBezTo>
                    <a:cubicBezTo>
                      <a:pt x="1046" y="1299"/>
                      <a:pt x="1029" y="1295"/>
                      <a:pt x="1007" y="1295"/>
                    </a:cubicBezTo>
                    <a:cubicBezTo>
                      <a:pt x="974" y="1284"/>
                      <a:pt x="942" y="1284"/>
                      <a:pt x="909" y="1273"/>
                    </a:cubicBezTo>
                    <a:cubicBezTo>
                      <a:pt x="887" y="1262"/>
                      <a:pt x="887" y="1262"/>
                      <a:pt x="876" y="1251"/>
                    </a:cubicBezTo>
                    <a:lnTo>
                      <a:pt x="832" y="1240"/>
                    </a:lnTo>
                    <a:cubicBezTo>
                      <a:pt x="810" y="1240"/>
                      <a:pt x="799" y="1229"/>
                      <a:pt x="778" y="1218"/>
                    </a:cubicBezTo>
                    <a:cubicBezTo>
                      <a:pt x="778" y="1218"/>
                      <a:pt x="767" y="1207"/>
                      <a:pt x="767" y="1196"/>
                    </a:cubicBezTo>
                    <a:lnTo>
                      <a:pt x="756" y="1196"/>
                    </a:lnTo>
                    <a:cubicBezTo>
                      <a:pt x="701" y="1174"/>
                      <a:pt x="646" y="1152"/>
                      <a:pt x="603" y="1120"/>
                    </a:cubicBezTo>
                    <a:cubicBezTo>
                      <a:pt x="570" y="1087"/>
                      <a:pt x="548" y="1054"/>
                      <a:pt x="515" y="1032"/>
                    </a:cubicBezTo>
                    <a:cubicBezTo>
                      <a:pt x="504" y="1032"/>
                      <a:pt x="493" y="1032"/>
                      <a:pt x="471" y="1021"/>
                    </a:cubicBezTo>
                    <a:lnTo>
                      <a:pt x="471" y="1010"/>
                    </a:lnTo>
                    <a:lnTo>
                      <a:pt x="460" y="1010"/>
                    </a:lnTo>
                    <a:cubicBezTo>
                      <a:pt x="417" y="977"/>
                      <a:pt x="384" y="934"/>
                      <a:pt x="340" y="890"/>
                    </a:cubicBezTo>
                    <a:cubicBezTo>
                      <a:pt x="340" y="890"/>
                      <a:pt x="340" y="879"/>
                      <a:pt x="340" y="868"/>
                    </a:cubicBezTo>
                    <a:cubicBezTo>
                      <a:pt x="329" y="857"/>
                      <a:pt x="318" y="835"/>
                      <a:pt x="307" y="824"/>
                    </a:cubicBezTo>
                    <a:cubicBezTo>
                      <a:pt x="296" y="813"/>
                      <a:pt x="263" y="791"/>
                      <a:pt x="253" y="770"/>
                    </a:cubicBezTo>
                    <a:cubicBezTo>
                      <a:pt x="231" y="726"/>
                      <a:pt x="209" y="682"/>
                      <a:pt x="198" y="638"/>
                    </a:cubicBezTo>
                    <a:cubicBezTo>
                      <a:pt x="176" y="595"/>
                      <a:pt x="176" y="551"/>
                      <a:pt x="165" y="496"/>
                    </a:cubicBezTo>
                    <a:cubicBezTo>
                      <a:pt x="154" y="463"/>
                      <a:pt x="143" y="431"/>
                      <a:pt x="143" y="387"/>
                    </a:cubicBezTo>
                    <a:cubicBezTo>
                      <a:pt x="143" y="376"/>
                      <a:pt x="132" y="365"/>
                      <a:pt x="132" y="354"/>
                    </a:cubicBezTo>
                    <a:cubicBezTo>
                      <a:pt x="132" y="343"/>
                      <a:pt x="132" y="332"/>
                      <a:pt x="132" y="321"/>
                    </a:cubicBezTo>
                    <a:cubicBezTo>
                      <a:pt x="132" y="310"/>
                      <a:pt x="121" y="299"/>
                      <a:pt x="121" y="277"/>
                    </a:cubicBezTo>
                    <a:cubicBezTo>
                      <a:pt x="110" y="266"/>
                      <a:pt x="121" y="234"/>
                      <a:pt x="110" y="201"/>
                    </a:cubicBezTo>
                    <a:cubicBezTo>
                      <a:pt x="88" y="179"/>
                      <a:pt x="88" y="179"/>
                      <a:pt x="88" y="168"/>
                    </a:cubicBezTo>
                    <a:cubicBezTo>
                      <a:pt x="78" y="113"/>
                      <a:pt x="67" y="70"/>
                      <a:pt x="56" y="26"/>
                    </a:cubicBezTo>
                    <a:cubicBezTo>
                      <a:pt x="38" y="17"/>
                      <a:pt x="35" y="1"/>
                      <a:pt x="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9" name="Google Shape;379;p45"/>
              <p:cNvSpPr/>
              <p:nvPr/>
            </p:nvSpPr>
            <p:spPr>
              <a:xfrm>
                <a:off x="8525075" y="1225625"/>
                <a:ext cx="34475" cy="44175"/>
              </a:xfrm>
              <a:custGeom>
                <a:rect b="b" l="l" r="r" t="t"/>
                <a:pathLst>
                  <a:path extrusionOk="0" h="1767" w="1379">
                    <a:moveTo>
                      <a:pt x="70" y="1"/>
                    </a:moveTo>
                    <a:cubicBezTo>
                      <a:pt x="57" y="1"/>
                      <a:pt x="45" y="2"/>
                      <a:pt x="33" y="5"/>
                    </a:cubicBezTo>
                    <a:cubicBezTo>
                      <a:pt x="11" y="16"/>
                      <a:pt x="11" y="27"/>
                      <a:pt x="0" y="38"/>
                    </a:cubicBezTo>
                    <a:cubicBezTo>
                      <a:pt x="11" y="38"/>
                      <a:pt x="0" y="49"/>
                      <a:pt x="11" y="60"/>
                    </a:cubicBezTo>
                    <a:cubicBezTo>
                      <a:pt x="11" y="60"/>
                      <a:pt x="11" y="71"/>
                      <a:pt x="11" y="71"/>
                    </a:cubicBezTo>
                    <a:cubicBezTo>
                      <a:pt x="22" y="82"/>
                      <a:pt x="33" y="93"/>
                      <a:pt x="44" y="115"/>
                    </a:cubicBezTo>
                    <a:lnTo>
                      <a:pt x="66" y="115"/>
                    </a:lnTo>
                    <a:cubicBezTo>
                      <a:pt x="82" y="109"/>
                      <a:pt x="99" y="106"/>
                      <a:pt x="114" y="106"/>
                    </a:cubicBezTo>
                    <a:cubicBezTo>
                      <a:pt x="129" y="106"/>
                      <a:pt x="142" y="109"/>
                      <a:pt x="153" y="115"/>
                    </a:cubicBezTo>
                    <a:cubicBezTo>
                      <a:pt x="197" y="115"/>
                      <a:pt x="230" y="125"/>
                      <a:pt x="274" y="136"/>
                    </a:cubicBezTo>
                    <a:cubicBezTo>
                      <a:pt x="285" y="147"/>
                      <a:pt x="295" y="158"/>
                      <a:pt x="306" y="158"/>
                    </a:cubicBezTo>
                    <a:lnTo>
                      <a:pt x="317" y="169"/>
                    </a:lnTo>
                    <a:lnTo>
                      <a:pt x="350" y="180"/>
                    </a:lnTo>
                    <a:cubicBezTo>
                      <a:pt x="383" y="191"/>
                      <a:pt x="416" y="213"/>
                      <a:pt x="438" y="235"/>
                    </a:cubicBezTo>
                    <a:cubicBezTo>
                      <a:pt x="438" y="246"/>
                      <a:pt x="449" y="246"/>
                      <a:pt x="449" y="257"/>
                    </a:cubicBezTo>
                    <a:lnTo>
                      <a:pt x="460" y="257"/>
                    </a:lnTo>
                    <a:lnTo>
                      <a:pt x="460" y="268"/>
                    </a:lnTo>
                    <a:cubicBezTo>
                      <a:pt x="514" y="311"/>
                      <a:pt x="558" y="366"/>
                      <a:pt x="591" y="421"/>
                    </a:cubicBezTo>
                    <a:cubicBezTo>
                      <a:pt x="602" y="465"/>
                      <a:pt x="602" y="508"/>
                      <a:pt x="624" y="563"/>
                    </a:cubicBezTo>
                    <a:cubicBezTo>
                      <a:pt x="635" y="574"/>
                      <a:pt x="645" y="585"/>
                      <a:pt x="656" y="607"/>
                    </a:cubicBezTo>
                    <a:lnTo>
                      <a:pt x="656" y="618"/>
                    </a:lnTo>
                    <a:lnTo>
                      <a:pt x="656" y="629"/>
                    </a:lnTo>
                    <a:cubicBezTo>
                      <a:pt x="678" y="650"/>
                      <a:pt x="678" y="705"/>
                      <a:pt x="700" y="738"/>
                    </a:cubicBezTo>
                    <a:cubicBezTo>
                      <a:pt x="722" y="782"/>
                      <a:pt x="733" y="793"/>
                      <a:pt x="744" y="825"/>
                    </a:cubicBezTo>
                    <a:cubicBezTo>
                      <a:pt x="766" y="847"/>
                      <a:pt x="744" y="836"/>
                      <a:pt x="755" y="847"/>
                    </a:cubicBezTo>
                    <a:cubicBezTo>
                      <a:pt x="777" y="869"/>
                      <a:pt x="788" y="891"/>
                      <a:pt x="810" y="913"/>
                    </a:cubicBezTo>
                    <a:cubicBezTo>
                      <a:pt x="831" y="924"/>
                      <a:pt x="853" y="946"/>
                      <a:pt x="875" y="957"/>
                    </a:cubicBezTo>
                    <a:cubicBezTo>
                      <a:pt x="930" y="1000"/>
                      <a:pt x="974" y="1033"/>
                      <a:pt x="1017" y="1077"/>
                    </a:cubicBezTo>
                    <a:cubicBezTo>
                      <a:pt x="1050" y="1110"/>
                      <a:pt x="1083" y="1154"/>
                      <a:pt x="1116" y="1197"/>
                    </a:cubicBezTo>
                    <a:cubicBezTo>
                      <a:pt x="1149" y="1230"/>
                      <a:pt x="1170" y="1274"/>
                      <a:pt x="1192" y="1307"/>
                    </a:cubicBezTo>
                    <a:cubicBezTo>
                      <a:pt x="1192" y="1329"/>
                      <a:pt x="1203" y="1340"/>
                      <a:pt x="1214" y="1350"/>
                    </a:cubicBezTo>
                    <a:cubicBezTo>
                      <a:pt x="1214" y="1361"/>
                      <a:pt x="1225" y="1372"/>
                      <a:pt x="1225" y="1383"/>
                    </a:cubicBezTo>
                    <a:cubicBezTo>
                      <a:pt x="1236" y="1394"/>
                      <a:pt x="1247" y="1416"/>
                      <a:pt x="1258" y="1427"/>
                    </a:cubicBezTo>
                    <a:cubicBezTo>
                      <a:pt x="1269" y="1449"/>
                      <a:pt x="1280" y="1482"/>
                      <a:pt x="1291" y="1515"/>
                    </a:cubicBezTo>
                    <a:cubicBezTo>
                      <a:pt x="1291" y="1525"/>
                      <a:pt x="1302" y="1547"/>
                      <a:pt x="1313" y="1558"/>
                    </a:cubicBezTo>
                    <a:cubicBezTo>
                      <a:pt x="1324" y="1613"/>
                      <a:pt x="1335" y="1668"/>
                      <a:pt x="1335" y="1722"/>
                    </a:cubicBezTo>
                    <a:cubicBezTo>
                      <a:pt x="1345" y="1733"/>
                      <a:pt x="1345" y="1766"/>
                      <a:pt x="1367" y="1766"/>
                    </a:cubicBezTo>
                    <a:cubicBezTo>
                      <a:pt x="1378" y="1755"/>
                      <a:pt x="1367" y="1700"/>
                      <a:pt x="1367" y="1668"/>
                    </a:cubicBezTo>
                    <a:cubicBezTo>
                      <a:pt x="1356" y="1635"/>
                      <a:pt x="1345" y="1602"/>
                      <a:pt x="1335" y="1569"/>
                    </a:cubicBezTo>
                    <a:cubicBezTo>
                      <a:pt x="1335" y="1525"/>
                      <a:pt x="1324" y="1493"/>
                      <a:pt x="1313" y="1460"/>
                    </a:cubicBezTo>
                    <a:cubicBezTo>
                      <a:pt x="1280" y="1405"/>
                      <a:pt x="1258" y="1361"/>
                      <a:pt x="1236" y="1307"/>
                    </a:cubicBezTo>
                    <a:cubicBezTo>
                      <a:pt x="1203" y="1263"/>
                      <a:pt x="1170" y="1208"/>
                      <a:pt x="1138" y="1165"/>
                    </a:cubicBezTo>
                    <a:cubicBezTo>
                      <a:pt x="1127" y="1143"/>
                      <a:pt x="1116" y="1132"/>
                      <a:pt x="1105" y="1121"/>
                    </a:cubicBezTo>
                    <a:cubicBezTo>
                      <a:pt x="1105" y="1121"/>
                      <a:pt x="1105" y="1121"/>
                      <a:pt x="1094" y="1110"/>
                    </a:cubicBezTo>
                    <a:cubicBezTo>
                      <a:pt x="1072" y="1077"/>
                      <a:pt x="1061" y="1055"/>
                      <a:pt x="1050" y="1033"/>
                    </a:cubicBezTo>
                    <a:cubicBezTo>
                      <a:pt x="1039" y="1022"/>
                      <a:pt x="1028" y="1000"/>
                      <a:pt x="1017" y="1000"/>
                    </a:cubicBezTo>
                    <a:cubicBezTo>
                      <a:pt x="1006" y="990"/>
                      <a:pt x="963" y="968"/>
                      <a:pt x="941" y="946"/>
                    </a:cubicBezTo>
                    <a:cubicBezTo>
                      <a:pt x="908" y="924"/>
                      <a:pt x="886" y="902"/>
                      <a:pt x="864" y="869"/>
                    </a:cubicBezTo>
                    <a:cubicBezTo>
                      <a:pt x="831" y="836"/>
                      <a:pt x="810" y="815"/>
                      <a:pt x="788" y="782"/>
                    </a:cubicBezTo>
                    <a:cubicBezTo>
                      <a:pt x="788" y="771"/>
                      <a:pt x="788" y="760"/>
                      <a:pt x="788" y="749"/>
                    </a:cubicBezTo>
                    <a:cubicBezTo>
                      <a:pt x="777" y="749"/>
                      <a:pt x="766" y="738"/>
                      <a:pt x="766" y="727"/>
                    </a:cubicBezTo>
                    <a:cubicBezTo>
                      <a:pt x="766" y="716"/>
                      <a:pt x="755" y="705"/>
                      <a:pt x="755" y="694"/>
                    </a:cubicBezTo>
                    <a:cubicBezTo>
                      <a:pt x="733" y="650"/>
                      <a:pt x="722" y="618"/>
                      <a:pt x="711" y="585"/>
                    </a:cubicBezTo>
                    <a:cubicBezTo>
                      <a:pt x="711" y="563"/>
                      <a:pt x="711" y="541"/>
                      <a:pt x="700" y="519"/>
                    </a:cubicBezTo>
                    <a:cubicBezTo>
                      <a:pt x="689" y="497"/>
                      <a:pt x="689" y="475"/>
                      <a:pt x="678" y="454"/>
                    </a:cubicBezTo>
                    <a:cubicBezTo>
                      <a:pt x="667" y="432"/>
                      <a:pt x="656" y="421"/>
                      <a:pt x="645" y="399"/>
                    </a:cubicBezTo>
                    <a:cubicBezTo>
                      <a:pt x="624" y="377"/>
                      <a:pt x="613" y="355"/>
                      <a:pt x="591" y="333"/>
                    </a:cubicBezTo>
                    <a:lnTo>
                      <a:pt x="536" y="268"/>
                    </a:lnTo>
                    <a:cubicBezTo>
                      <a:pt x="525" y="246"/>
                      <a:pt x="503" y="224"/>
                      <a:pt x="481" y="213"/>
                    </a:cubicBezTo>
                    <a:cubicBezTo>
                      <a:pt x="470" y="191"/>
                      <a:pt x="449" y="180"/>
                      <a:pt x="438" y="169"/>
                    </a:cubicBezTo>
                    <a:lnTo>
                      <a:pt x="416" y="147"/>
                    </a:lnTo>
                    <a:cubicBezTo>
                      <a:pt x="405" y="147"/>
                      <a:pt x="394" y="136"/>
                      <a:pt x="394" y="125"/>
                    </a:cubicBezTo>
                    <a:cubicBezTo>
                      <a:pt x="383" y="125"/>
                      <a:pt x="350" y="115"/>
                      <a:pt x="339" y="104"/>
                    </a:cubicBezTo>
                    <a:lnTo>
                      <a:pt x="295" y="71"/>
                    </a:lnTo>
                    <a:cubicBezTo>
                      <a:pt x="263" y="60"/>
                      <a:pt x="219" y="38"/>
                      <a:pt x="175" y="27"/>
                    </a:cubicBezTo>
                    <a:cubicBezTo>
                      <a:pt x="143" y="11"/>
                      <a:pt x="105" y="1"/>
                      <a:pt x="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0" name="Google Shape;380;p45"/>
            <p:cNvGrpSpPr/>
            <p:nvPr/>
          </p:nvGrpSpPr>
          <p:grpSpPr>
            <a:xfrm flipH="1">
              <a:off x="8777575" y="93638"/>
              <a:ext cx="157250" cy="160550"/>
              <a:chOff x="7568050" y="747400"/>
              <a:chExt cx="157250" cy="160550"/>
            </a:xfrm>
          </p:grpSpPr>
          <p:sp>
            <p:nvSpPr>
              <p:cNvPr id="381" name="Google Shape;381;p45"/>
              <p:cNvSpPr/>
              <p:nvPr/>
            </p:nvSpPr>
            <p:spPr>
              <a:xfrm>
                <a:off x="7574050" y="844575"/>
                <a:ext cx="850" cy="575"/>
              </a:xfrm>
              <a:custGeom>
                <a:rect b="b" l="l" r="r" t="t"/>
                <a:pathLst>
                  <a:path extrusionOk="0" h="23" w="34">
                    <a:moveTo>
                      <a:pt x="1" y="1"/>
                    </a:moveTo>
                    <a:cubicBezTo>
                      <a:pt x="1" y="12"/>
                      <a:pt x="1" y="12"/>
                      <a:pt x="1" y="22"/>
                    </a:cubicBezTo>
                    <a:cubicBezTo>
                      <a:pt x="1" y="22"/>
                      <a:pt x="1" y="12"/>
                      <a:pt x="12" y="12"/>
                    </a:cubicBezTo>
                    <a:cubicBezTo>
                      <a:pt x="23" y="12"/>
                      <a:pt x="23" y="12"/>
                      <a:pt x="3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2" name="Google Shape;382;p45"/>
              <p:cNvSpPr/>
              <p:nvPr/>
            </p:nvSpPr>
            <p:spPr>
              <a:xfrm>
                <a:off x="7568050" y="747400"/>
                <a:ext cx="157250" cy="160550"/>
              </a:xfrm>
              <a:custGeom>
                <a:rect b="b" l="l" r="r" t="t"/>
                <a:pathLst>
                  <a:path extrusionOk="0" h="6422" w="6290">
                    <a:moveTo>
                      <a:pt x="3511" y="475"/>
                    </a:moveTo>
                    <a:cubicBezTo>
                      <a:pt x="3588" y="475"/>
                      <a:pt x="3708" y="486"/>
                      <a:pt x="3828" y="497"/>
                    </a:cubicBezTo>
                    <a:cubicBezTo>
                      <a:pt x="3938" y="519"/>
                      <a:pt x="4058" y="541"/>
                      <a:pt x="4146" y="541"/>
                    </a:cubicBezTo>
                    <a:cubicBezTo>
                      <a:pt x="4200" y="563"/>
                      <a:pt x="4266" y="574"/>
                      <a:pt x="4321" y="595"/>
                    </a:cubicBezTo>
                    <a:lnTo>
                      <a:pt x="4353" y="606"/>
                    </a:lnTo>
                    <a:cubicBezTo>
                      <a:pt x="4386" y="628"/>
                      <a:pt x="4430" y="639"/>
                      <a:pt x="4485" y="661"/>
                    </a:cubicBezTo>
                    <a:cubicBezTo>
                      <a:pt x="4988" y="902"/>
                      <a:pt x="5403" y="1295"/>
                      <a:pt x="5666" y="1799"/>
                    </a:cubicBezTo>
                    <a:lnTo>
                      <a:pt x="5721" y="1886"/>
                    </a:lnTo>
                    <a:cubicBezTo>
                      <a:pt x="5732" y="1886"/>
                      <a:pt x="5742" y="1886"/>
                      <a:pt x="5742" y="1864"/>
                    </a:cubicBezTo>
                    <a:lnTo>
                      <a:pt x="5830" y="1919"/>
                    </a:lnTo>
                    <a:cubicBezTo>
                      <a:pt x="5841" y="2006"/>
                      <a:pt x="5830" y="2105"/>
                      <a:pt x="5808" y="2192"/>
                    </a:cubicBezTo>
                    <a:cubicBezTo>
                      <a:pt x="5808" y="2269"/>
                      <a:pt x="5808" y="2345"/>
                      <a:pt x="5797" y="2411"/>
                    </a:cubicBezTo>
                    <a:cubicBezTo>
                      <a:pt x="5797" y="2444"/>
                      <a:pt x="5786" y="2466"/>
                      <a:pt x="5786" y="2488"/>
                    </a:cubicBezTo>
                    <a:cubicBezTo>
                      <a:pt x="5775" y="2520"/>
                      <a:pt x="5786" y="2564"/>
                      <a:pt x="5786" y="2597"/>
                    </a:cubicBezTo>
                    <a:cubicBezTo>
                      <a:pt x="5786" y="2630"/>
                      <a:pt x="5764" y="2641"/>
                      <a:pt x="5764" y="2663"/>
                    </a:cubicBezTo>
                    <a:cubicBezTo>
                      <a:pt x="5753" y="2706"/>
                      <a:pt x="5753" y="2761"/>
                      <a:pt x="5742" y="2816"/>
                    </a:cubicBezTo>
                    <a:cubicBezTo>
                      <a:pt x="5732" y="2870"/>
                      <a:pt x="5721" y="2914"/>
                      <a:pt x="5710" y="2947"/>
                    </a:cubicBezTo>
                    <a:lnTo>
                      <a:pt x="5688" y="3002"/>
                    </a:lnTo>
                    <a:cubicBezTo>
                      <a:pt x="5688" y="3133"/>
                      <a:pt x="5677" y="3264"/>
                      <a:pt x="5666" y="3395"/>
                    </a:cubicBezTo>
                    <a:cubicBezTo>
                      <a:pt x="5655" y="3483"/>
                      <a:pt x="5644" y="3549"/>
                      <a:pt x="5622" y="3614"/>
                    </a:cubicBezTo>
                    <a:cubicBezTo>
                      <a:pt x="5611" y="3647"/>
                      <a:pt x="5600" y="3680"/>
                      <a:pt x="5589" y="3713"/>
                    </a:cubicBezTo>
                    <a:cubicBezTo>
                      <a:pt x="5567" y="3756"/>
                      <a:pt x="5546" y="3800"/>
                      <a:pt x="5524" y="3855"/>
                    </a:cubicBezTo>
                    <a:cubicBezTo>
                      <a:pt x="5480" y="3942"/>
                      <a:pt x="5382" y="4106"/>
                      <a:pt x="5327" y="4194"/>
                    </a:cubicBezTo>
                    <a:cubicBezTo>
                      <a:pt x="5250" y="4358"/>
                      <a:pt x="5207" y="4434"/>
                      <a:pt x="5108" y="4588"/>
                    </a:cubicBezTo>
                    <a:cubicBezTo>
                      <a:pt x="4889" y="4927"/>
                      <a:pt x="4616" y="5222"/>
                      <a:pt x="4288" y="5463"/>
                    </a:cubicBezTo>
                    <a:cubicBezTo>
                      <a:pt x="4200" y="5517"/>
                      <a:pt x="4113" y="5572"/>
                      <a:pt x="4014" y="5616"/>
                    </a:cubicBezTo>
                    <a:cubicBezTo>
                      <a:pt x="3861" y="5692"/>
                      <a:pt x="3719" y="5725"/>
                      <a:pt x="3577" y="5802"/>
                    </a:cubicBezTo>
                    <a:cubicBezTo>
                      <a:pt x="3457" y="5867"/>
                      <a:pt x="3314" y="5911"/>
                      <a:pt x="3172" y="5922"/>
                    </a:cubicBezTo>
                    <a:cubicBezTo>
                      <a:pt x="3085" y="5933"/>
                      <a:pt x="2997" y="5938"/>
                      <a:pt x="2910" y="5938"/>
                    </a:cubicBezTo>
                    <a:cubicBezTo>
                      <a:pt x="2736" y="5938"/>
                      <a:pt x="2563" y="5918"/>
                      <a:pt x="2396" y="5889"/>
                    </a:cubicBezTo>
                    <a:cubicBezTo>
                      <a:pt x="1991" y="5802"/>
                      <a:pt x="1619" y="5605"/>
                      <a:pt x="1324" y="5320"/>
                    </a:cubicBezTo>
                    <a:cubicBezTo>
                      <a:pt x="1280" y="5288"/>
                      <a:pt x="1225" y="5233"/>
                      <a:pt x="1193" y="5189"/>
                    </a:cubicBezTo>
                    <a:lnTo>
                      <a:pt x="1127" y="5123"/>
                    </a:lnTo>
                    <a:lnTo>
                      <a:pt x="1072" y="5058"/>
                    </a:lnTo>
                    <a:cubicBezTo>
                      <a:pt x="985" y="4981"/>
                      <a:pt x="930" y="4872"/>
                      <a:pt x="908" y="4752"/>
                    </a:cubicBezTo>
                    <a:cubicBezTo>
                      <a:pt x="886" y="4631"/>
                      <a:pt x="864" y="4478"/>
                      <a:pt x="832" y="4314"/>
                    </a:cubicBezTo>
                    <a:lnTo>
                      <a:pt x="832" y="4347"/>
                    </a:lnTo>
                    <a:cubicBezTo>
                      <a:pt x="821" y="4369"/>
                      <a:pt x="810" y="4402"/>
                      <a:pt x="799" y="4434"/>
                    </a:cubicBezTo>
                    <a:cubicBezTo>
                      <a:pt x="799" y="4511"/>
                      <a:pt x="799" y="4599"/>
                      <a:pt x="799" y="4686"/>
                    </a:cubicBezTo>
                    <a:cubicBezTo>
                      <a:pt x="799" y="4752"/>
                      <a:pt x="821" y="4828"/>
                      <a:pt x="853" y="4883"/>
                    </a:cubicBezTo>
                    <a:lnTo>
                      <a:pt x="853" y="4948"/>
                    </a:lnTo>
                    <a:cubicBezTo>
                      <a:pt x="821" y="4959"/>
                      <a:pt x="810" y="4981"/>
                      <a:pt x="799" y="5014"/>
                    </a:cubicBezTo>
                    <a:cubicBezTo>
                      <a:pt x="777" y="5025"/>
                      <a:pt x="766" y="5036"/>
                      <a:pt x="755" y="5047"/>
                    </a:cubicBezTo>
                    <a:cubicBezTo>
                      <a:pt x="755" y="5069"/>
                      <a:pt x="722" y="5058"/>
                      <a:pt x="733" y="5091"/>
                    </a:cubicBezTo>
                    <a:cubicBezTo>
                      <a:pt x="689" y="5069"/>
                      <a:pt x="668" y="5058"/>
                      <a:pt x="635" y="5047"/>
                    </a:cubicBezTo>
                    <a:cubicBezTo>
                      <a:pt x="602" y="4938"/>
                      <a:pt x="591" y="4817"/>
                      <a:pt x="602" y="4708"/>
                    </a:cubicBezTo>
                    <a:cubicBezTo>
                      <a:pt x="613" y="4609"/>
                      <a:pt x="613" y="4522"/>
                      <a:pt x="635" y="4434"/>
                    </a:cubicBezTo>
                    <a:lnTo>
                      <a:pt x="657" y="4347"/>
                    </a:lnTo>
                    <a:cubicBezTo>
                      <a:pt x="668" y="4303"/>
                      <a:pt x="668" y="4259"/>
                      <a:pt x="689" y="4216"/>
                    </a:cubicBezTo>
                    <a:cubicBezTo>
                      <a:pt x="689" y="4194"/>
                      <a:pt x="711" y="4172"/>
                      <a:pt x="722" y="4139"/>
                    </a:cubicBezTo>
                    <a:lnTo>
                      <a:pt x="744" y="4095"/>
                    </a:lnTo>
                    <a:cubicBezTo>
                      <a:pt x="711" y="4041"/>
                      <a:pt x="678" y="3986"/>
                      <a:pt x="635" y="3942"/>
                    </a:cubicBezTo>
                    <a:cubicBezTo>
                      <a:pt x="591" y="3888"/>
                      <a:pt x="536" y="3833"/>
                      <a:pt x="471" y="3800"/>
                    </a:cubicBezTo>
                    <a:cubicBezTo>
                      <a:pt x="536" y="3767"/>
                      <a:pt x="591" y="3691"/>
                      <a:pt x="602" y="3614"/>
                    </a:cubicBezTo>
                    <a:cubicBezTo>
                      <a:pt x="624" y="3516"/>
                      <a:pt x="646" y="3472"/>
                      <a:pt x="678" y="3384"/>
                    </a:cubicBezTo>
                    <a:cubicBezTo>
                      <a:pt x="700" y="3297"/>
                      <a:pt x="711" y="3188"/>
                      <a:pt x="733" y="3122"/>
                    </a:cubicBezTo>
                    <a:cubicBezTo>
                      <a:pt x="766" y="2980"/>
                      <a:pt x="821" y="2838"/>
                      <a:pt x="875" y="2695"/>
                    </a:cubicBezTo>
                    <a:cubicBezTo>
                      <a:pt x="1028" y="2302"/>
                      <a:pt x="1247" y="1941"/>
                      <a:pt x="1521" y="1624"/>
                    </a:cubicBezTo>
                    <a:cubicBezTo>
                      <a:pt x="1608" y="1514"/>
                      <a:pt x="1696" y="1416"/>
                      <a:pt x="1805" y="1328"/>
                    </a:cubicBezTo>
                    <a:lnTo>
                      <a:pt x="1827" y="1306"/>
                    </a:lnTo>
                    <a:lnTo>
                      <a:pt x="1827" y="1295"/>
                    </a:lnTo>
                    <a:cubicBezTo>
                      <a:pt x="1958" y="1175"/>
                      <a:pt x="2111" y="1055"/>
                      <a:pt x="2264" y="945"/>
                    </a:cubicBezTo>
                    <a:lnTo>
                      <a:pt x="2450" y="836"/>
                    </a:lnTo>
                    <a:cubicBezTo>
                      <a:pt x="2494" y="803"/>
                      <a:pt x="2538" y="781"/>
                      <a:pt x="2592" y="760"/>
                    </a:cubicBezTo>
                    <a:cubicBezTo>
                      <a:pt x="2625" y="738"/>
                      <a:pt x="2833" y="639"/>
                      <a:pt x="2866" y="617"/>
                    </a:cubicBezTo>
                    <a:cubicBezTo>
                      <a:pt x="2986" y="574"/>
                      <a:pt x="3117" y="530"/>
                      <a:pt x="3249" y="497"/>
                    </a:cubicBezTo>
                    <a:cubicBezTo>
                      <a:pt x="3336" y="486"/>
                      <a:pt x="3424" y="475"/>
                      <a:pt x="3511" y="475"/>
                    </a:cubicBezTo>
                    <a:close/>
                    <a:moveTo>
                      <a:pt x="3596" y="1"/>
                    </a:moveTo>
                    <a:cubicBezTo>
                      <a:pt x="3476" y="1"/>
                      <a:pt x="3356" y="9"/>
                      <a:pt x="3238" y="27"/>
                    </a:cubicBezTo>
                    <a:cubicBezTo>
                      <a:pt x="2811" y="92"/>
                      <a:pt x="2407" y="256"/>
                      <a:pt x="2057" y="497"/>
                    </a:cubicBezTo>
                    <a:cubicBezTo>
                      <a:pt x="1411" y="924"/>
                      <a:pt x="897" y="1514"/>
                      <a:pt x="558" y="2203"/>
                    </a:cubicBezTo>
                    <a:cubicBezTo>
                      <a:pt x="328" y="2564"/>
                      <a:pt x="164" y="2958"/>
                      <a:pt x="44" y="3363"/>
                    </a:cubicBezTo>
                    <a:cubicBezTo>
                      <a:pt x="11" y="3461"/>
                      <a:pt x="0" y="3570"/>
                      <a:pt x="22" y="3669"/>
                    </a:cubicBezTo>
                    <a:cubicBezTo>
                      <a:pt x="33" y="3767"/>
                      <a:pt x="22" y="3800"/>
                      <a:pt x="44" y="3833"/>
                    </a:cubicBezTo>
                    <a:cubicBezTo>
                      <a:pt x="63" y="3871"/>
                      <a:pt x="107" y="3901"/>
                      <a:pt x="147" y="3901"/>
                    </a:cubicBezTo>
                    <a:cubicBezTo>
                      <a:pt x="153" y="3901"/>
                      <a:pt x="159" y="3900"/>
                      <a:pt x="164" y="3899"/>
                    </a:cubicBezTo>
                    <a:cubicBezTo>
                      <a:pt x="181" y="3904"/>
                      <a:pt x="194" y="3907"/>
                      <a:pt x="208" y="3907"/>
                    </a:cubicBezTo>
                    <a:cubicBezTo>
                      <a:pt x="222" y="3907"/>
                      <a:pt x="235" y="3904"/>
                      <a:pt x="252" y="3899"/>
                    </a:cubicBezTo>
                    <a:lnTo>
                      <a:pt x="274" y="3899"/>
                    </a:lnTo>
                    <a:cubicBezTo>
                      <a:pt x="274" y="3899"/>
                      <a:pt x="263" y="3909"/>
                      <a:pt x="263" y="3920"/>
                    </a:cubicBezTo>
                    <a:cubicBezTo>
                      <a:pt x="252" y="3920"/>
                      <a:pt x="263" y="3920"/>
                      <a:pt x="252" y="3931"/>
                    </a:cubicBezTo>
                    <a:cubicBezTo>
                      <a:pt x="219" y="3986"/>
                      <a:pt x="197" y="4041"/>
                      <a:pt x="197" y="4106"/>
                    </a:cubicBezTo>
                    <a:cubicBezTo>
                      <a:pt x="186" y="4172"/>
                      <a:pt x="186" y="4249"/>
                      <a:pt x="208" y="4314"/>
                    </a:cubicBezTo>
                    <a:cubicBezTo>
                      <a:pt x="274" y="4489"/>
                      <a:pt x="328" y="4675"/>
                      <a:pt x="372" y="4861"/>
                    </a:cubicBezTo>
                    <a:cubicBezTo>
                      <a:pt x="405" y="4981"/>
                      <a:pt x="449" y="5102"/>
                      <a:pt x="514" y="5211"/>
                    </a:cubicBezTo>
                    <a:cubicBezTo>
                      <a:pt x="536" y="5277"/>
                      <a:pt x="580" y="5331"/>
                      <a:pt x="613" y="5386"/>
                    </a:cubicBezTo>
                    <a:cubicBezTo>
                      <a:pt x="657" y="5441"/>
                      <a:pt x="700" y="5484"/>
                      <a:pt x="755" y="5528"/>
                    </a:cubicBezTo>
                    <a:cubicBezTo>
                      <a:pt x="886" y="5648"/>
                      <a:pt x="1050" y="5725"/>
                      <a:pt x="1193" y="5834"/>
                    </a:cubicBezTo>
                    <a:cubicBezTo>
                      <a:pt x="1346" y="5944"/>
                      <a:pt x="1510" y="6042"/>
                      <a:pt x="1674" y="6141"/>
                    </a:cubicBezTo>
                    <a:cubicBezTo>
                      <a:pt x="1947" y="6283"/>
                      <a:pt x="2242" y="6370"/>
                      <a:pt x="2549" y="6403"/>
                    </a:cubicBezTo>
                    <a:cubicBezTo>
                      <a:pt x="2657" y="6415"/>
                      <a:pt x="2766" y="6422"/>
                      <a:pt x="2874" y="6422"/>
                    </a:cubicBezTo>
                    <a:cubicBezTo>
                      <a:pt x="3442" y="6422"/>
                      <a:pt x="3998" y="6254"/>
                      <a:pt x="4485" y="5933"/>
                    </a:cubicBezTo>
                    <a:cubicBezTo>
                      <a:pt x="4835" y="5703"/>
                      <a:pt x="5130" y="5408"/>
                      <a:pt x="5382" y="5058"/>
                    </a:cubicBezTo>
                    <a:cubicBezTo>
                      <a:pt x="5546" y="4839"/>
                      <a:pt x="5699" y="4599"/>
                      <a:pt x="5830" y="4347"/>
                    </a:cubicBezTo>
                    <a:cubicBezTo>
                      <a:pt x="5885" y="4216"/>
                      <a:pt x="5950" y="4095"/>
                      <a:pt x="6005" y="3964"/>
                    </a:cubicBezTo>
                    <a:cubicBezTo>
                      <a:pt x="6060" y="3833"/>
                      <a:pt x="6103" y="3680"/>
                      <a:pt x="6136" y="3527"/>
                    </a:cubicBezTo>
                    <a:cubicBezTo>
                      <a:pt x="6169" y="3253"/>
                      <a:pt x="6180" y="2980"/>
                      <a:pt x="6169" y="2695"/>
                    </a:cubicBezTo>
                    <a:cubicBezTo>
                      <a:pt x="6169" y="2575"/>
                      <a:pt x="6180" y="2455"/>
                      <a:pt x="6202" y="2345"/>
                    </a:cubicBezTo>
                    <a:cubicBezTo>
                      <a:pt x="6202" y="2313"/>
                      <a:pt x="6213" y="2291"/>
                      <a:pt x="6224" y="2258"/>
                    </a:cubicBezTo>
                    <a:cubicBezTo>
                      <a:pt x="6224" y="2247"/>
                      <a:pt x="6235" y="2225"/>
                      <a:pt x="6235" y="2203"/>
                    </a:cubicBezTo>
                    <a:lnTo>
                      <a:pt x="6267" y="2127"/>
                    </a:lnTo>
                    <a:lnTo>
                      <a:pt x="6289" y="2083"/>
                    </a:lnTo>
                    <a:cubicBezTo>
                      <a:pt x="6289" y="2083"/>
                      <a:pt x="6289" y="2072"/>
                      <a:pt x="6289" y="2061"/>
                    </a:cubicBezTo>
                    <a:lnTo>
                      <a:pt x="6278" y="2050"/>
                    </a:lnTo>
                    <a:lnTo>
                      <a:pt x="6235" y="1963"/>
                    </a:lnTo>
                    <a:lnTo>
                      <a:pt x="6202" y="1875"/>
                    </a:lnTo>
                    <a:lnTo>
                      <a:pt x="6191" y="1842"/>
                    </a:lnTo>
                    <a:lnTo>
                      <a:pt x="6180" y="1820"/>
                    </a:lnTo>
                    <a:cubicBezTo>
                      <a:pt x="6060" y="1558"/>
                      <a:pt x="5907" y="1317"/>
                      <a:pt x="5742" y="1088"/>
                    </a:cubicBezTo>
                    <a:cubicBezTo>
                      <a:pt x="5513" y="814"/>
                      <a:pt x="5250" y="574"/>
                      <a:pt x="4955" y="366"/>
                    </a:cubicBezTo>
                    <a:cubicBezTo>
                      <a:pt x="4944" y="355"/>
                      <a:pt x="4922" y="344"/>
                      <a:pt x="4911" y="333"/>
                    </a:cubicBezTo>
                    <a:lnTo>
                      <a:pt x="4900" y="333"/>
                    </a:lnTo>
                    <a:cubicBezTo>
                      <a:pt x="4736" y="235"/>
                      <a:pt x="4550" y="158"/>
                      <a:pt x="4364" y="114"/>
                    </a:cubicBezTo>
                    <a:cubicBezTo>
                      <a:pt x="4111" y="40"/>
                      <a:pt x="3853" y="1"/>
                      <a:pt x="359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3" name="Google Shape;383;p45"/>
              <p:cNvSpPr/>
              <p:nvPr/>
            </p:nvSpPr>
            <p:spPr>
              <a:xfrm>
                <a:off x="7655275" y="794275"/>
                <a:ext cx="58800" cy="80250"/>
              </a:xfrm>
              <a:custGeom>
                <a:rect b="b" l="l" r="r" t="t"/>
                <a:pathLst>
                  <a:path extrusionOk="0" h="3210" w="2352">
                    <a:moveTo>
                      <a:pt x="2253" y="0"/>
                    </a:moveTo>
                    <a:cubicBezTo>
                      <a:pt x="2253" y="22"/>
                      <a:pt x="2243" y="22"/>
                      <a:pt x="2232" y="22"/>
                    </a:cubicBezTo>
                    <a:cubicBezTo>
                      <a:pt x="2232" y="22"/>
                      <a:pt x="2232" y="33"/>
                      <a:pt x="2232" y="33"/>
                    </a:cubicBezTo>
                    <a:cubicBezTo>
                      <a:pt x="2221" y="44"/>
                      <a:pt x="2199" y="44"/>
                      <a:pt x="2188" y="44"/>
                    </a:cubicBezTo>
                    <a:cubicBezTo>
                      <a:pt x="2166" y="66"/>
                      <a:pt x="2144" y="88"/>
                      <a:pt x="2111" y="99"/>
                    </a:cubicBezTo>
                    <a:cubicBezTo>
                      <a:pt x="2111" y="120"/>
                      <a:pt x="2111" y="131"/>
                      <a:pt x="2111" y="153"/>
                    </a:cubicBezTo>
                    <a:cubicBezTo>
                      <a:pt x="2133" y="208"/>
                      <a:pt x="2144" y="263"/>
                      <a:pt x="2144" y="328"/>
                    </a:cubicBezTo>
                    <a:cubicBezTo>
                      <a:pt x="2144" y="416"/>
                      <a:pt x="2166" y="492"/>
                      <a:pt x="2155" y="558"/>
                    </a:cubicBezTo>
                    <a:cubicBezTo>
                      <a:pt x="2155" y="580"/>
                      <a:pt x="2144" y="602"/>
                      <a:pt x="2144" y="624"/>
                    </a:cubicBezTo>
                    <a:cubicBezTo>
                      <a:pt x="2144" y="656"/>
                      <a:pt x="2144" y="689"/>
                      <a:pt x="2144" y="722"/>
                    </a:cubicBezTo>
                    <a:cubicBezTo>
                      <a:pt x="2144" y="766"/>
                      <a:pt x="2133" y="809"/>
                      <a:pt x="2122" y="853"/>
                    </a:cubicBezTo>
                    <a:cubicBezTo>
                      <a:pt x="2122" y="875"/>
                      <a:pt x="2111" y="886"/>
                      <a:pt x="2100" y="897"/>
                    </a:cubicBezTo>
                    <a:cubicBezTo>
                      <a:pt x="2100" y="908"/>
                      <a:pt x="2111" y="908"/>
                      <a:pt x="2111" y="919"/>
                    </a:cubicBezTo>
                    <a:cubicBezTo>
                      <a:pt x="2111" y="930"/>
                      <a:pt x="2100" y="930"/>
                      <a:pt x="2100" y="941"/>
                    </a:cubicBezTo>
                    <a:cubicBezTo>
                      <a:pt x="2089" y="1061"/>
                      <a:pt x="2057" y="1192"/>
                      <a:pt x="2013" y="1302"/>
                    </a:cubicBezTo>
                    <a:cubicBezTo>
                      <a:pt x="1980" y="1389"/>
                      <a:pt x="1914" y="1444"/>
                      <a:pt x="1893" y="1531"/>
                    </a:cubicBezTo>
                    <a:cubicBezTo>
                      <a:pt x="1893" y="1564"/>
                      <a:pt x="1893" y="1597"/>
                      <a:pt x="1893" y="1619"/>
                    </a:cubicBezTo>
                    <a:cubicBezTo>
                      <a:pt x="1893" y="1630"/>
                      <a:pt x="1882" y="1641"/>
                      <a:pt x="1882" y="1652"/>
                    </a:cubicBezTo>
                    <a:cubicBezTo>
                      <a:pt x="1882" y="1663"/>
                      <a:pt x="1882" y="1663"/>
                      <a:pt x="1882" y="1663"/>
                    </a:cubicBezTo>
                    <a:cubicBezTo>
                      <a:pt x="1849" y="1728"/>
                      <a:pt x="1816" y="1794"/>
                      <a:pt x="1772" y="1849"/>
                    </a:cubicBezTo>
                    <a:cubicBezTo>
                      <a:pt x="1750" y="1892"/>
                      <a:pt x="1718" y="1936"/>
                      <a:pt x="1685" y="1980"/>
                    </a:cubicBezTo>
                    <a:cubicBezTo>
                      <a:pt x="1674" y="2002"/>
                      <a:pt x="1663" y="2002"/>
                      <a:pt x="1652" y="2013"/>
                    </a:cubicBezTo>
                    <a:cubicBezTo>
                      <a:pt x="1630" y="2024"/>
                      <a:pt x="1586" y="2089"/>
                      <a:pt x="1564" y="2111"/>
                    </a:cubicBezTo>
                    <a:cubicBezTo>
                      <a:pt x="1553" y="2133"/>
                      <a:pt x="1521" y="2209"/>
                      <a:pt x="1488" y="2242"/>
                    </a:cubicBezTo>
                    <a:cubicBezTo>
                      <a:pt x="1422" y="2330"/>
                      <a:pt x="1335" y="2395"/>
                      <a:pt x="1247" y="2450"/>
                    </a:cubicBezTo>
                    <a:cubicBezTo>
                      <a:pt x="1171" y="2505"/>
                      <a:pt x="1083" y="2549"/>
                      <a:pt x="985" y="2581"/>
                    </a:cubicBezTo>
                    <a:cubicBezTo>
                      <a:pt x="919" y="2636"/>
                      <a:pt x="853" y="2669"/>
                      <a:pt x="777" y="2702"/>
                    </a:cubicBezTo>
                    <a:cubicBezTo>
                      <a:pt x="744" y="2713"/>
                      <a:pt x="733" y="2734"/>
                      <a:pt x="700" y="2745"/>
                    </a:cubicBezTo>
                    <a:cubicBezTo>
                      <a:pt x="678" y="2756"/>
                      <a:pt x="657" y="2767"/>
                      <a:pt x="624" y="2778"/>
                    </a:cubicBezTo>
                    <a:cubicBezTo>
                      <a:pt x="602" y="2789"/>
                      <a:pt x="591" y="2811"/>
                      <a:pt x="558" y="2822"/>
                    </a:cubicBezTo>
                    <a:cubicBezTo>
                      <a:pt x="536" y="2844"/>
                      <a:pt x="460" y="2877"/>
                      <a:pt x="405" y="2898"/>
                    </a:cubicBezTo>
                    <a:cubicBezTo>
                      <a:pt x="372" y="2920"/>
                      <a:pt x="350" y="2942"/>
                      <a:pt x="328" y="2964"/>
                    </a:cubicBezTo>
                    <a:cubicBezTo>
                      <a:pt x="241" y="3019"/>
                      <a:pt x="143" y="3063"/>
                      <a:pt x="55" y="3117"/>
                    </a:cubicBezTo>
                    <a:cubicBezTo>
                      <a:pt x="55" y="3150"/>
                      <a:pt x="0" y="3183"/>
                      <a:pt x="22" y="3205"/>
                    </a:cubicBezTo>
                    <a:cubicBezTo>
                      <a:pt x="27" y="3208"/>
                      <a:pt x="34" y="3210"/>
                      <a:pt x="41" y="3210"/>
                    </a:cubicBezTo>
                    <a:cubicBezTo>
                      <a:pt x="79" y="3210"/>
                      <a:pt x="140" y="3165"/>
                      <a:pt x="186" y="3128"/>
                    </a:cubicBezTo>
                    <a:cubicBezTo>
                      <a:pt x="241" y="3084"/>
                      <a:pt x="318" y="3052"/>
                      <a:pt x="328" y="3030"/>
                    </a:cubicBezTo>
                    <a:cubicBezTo>
                      <a:pt x="383" y="3030"/>
                      <a:pt x="449" y="2975"/>
                      <a:pt x="503" y="2942"/>
                    </a:cubicBezTo>
                    <a:cubicBezTo>
                      <a:pt x="602" y="2888"/>
                      <a:pt x="678" y="2844"/>
                      <a:pt x="777" y="2789"/>
                    </a:cubicBezTo>
                    <a:cubicBezTo>
                      <a:pt x="875" y="2745"/>
                      <a:pt x="985" y="2680"/>
                      <a:pt x="1050" y="2647"/>
                    </a:cubicBezTo>
                    <a:cubicBezTo>
                      <a:pt x="1083" y="2636"/>
                      <a:pt x="1116" y="2625"/>
                      <a:pt x="1149" y="2614"/>
                    </a:cubicBezTo>
                    <a:cubicBezTo>
                      <a:pt x="1160" y="2614"/>
                      <a:pt x="1160" y="2603"/>
                      <a:pt x="1171" y="2603"/>
                    </a:cubicBezTo>
                    <a:cubicBezTo>
                      <a:pt x="1225" y="2570"/>
                      <a:pt x="1280" y="2559"/>
                      <a:pt x="1313" y="2549"/>
                    </a:cubicBezTo>
                    <a:cubicBezTo>
                      <a:pt x="1346" y="2538"/>
                      <a:pt x="1378" y="2516"/>
                      <a:pt x="1400" y="2494"/>
                    </a:cubicBezTo>
                    <a:cubicBezTo>
                      <a:pt x="1444" y="2461"/>
                      <a:pt x="1477" y="2417"/>
                      <a:pt x="1510" y="2374"/>
                    </a:cubicBezTo>
                    <a:cubicBezTo>
                      <a:pt x="1553" y="2330"/>
                      <a:pt x="1608" y="2286"/>
                      <a:pt x="1663" y="2231"/>
                    </a:cubicBezTo>
                    <a:cubicBezTo>
                      <a:pt x="1718" y="2177"/>
                      <a:pt x="1761" y="2122"/>
                      <a:pt x="1805" y="2056"/>
                    </a:cubicBezTo>
                    <a:cubicBezTo>
                      <a:pt x="1816" y="2034"/>
                      <a:pt x="1838" y="2034"/>
                      <a:pt x="1849" y="2013"/>
                    </a:cubicBezTo>
                    <a:cubicBezTo>
                      <a:pt x="1860" y="2002"/>
                      <a:pt x="1860" y="1980"/>
                      <a:pt x="1871" y="1969"/>
                    </a:cubicBezTo>
                    <a:cubicBezTo>
                      <a:pt x="1882" y="1947"/>
                      <a:pt x="1903" y="1925"/>
                      <a:pt x="1914" y="1903"/>
                    </a:cubicBezTo>
                    <a:cubicBezTo>
                      <a:pt x="1958" y="1838"/>
                      <a:pt x="1991" y="1761"/>
                      <a:pt x="2024" y="1706"/>
                    </a:cubicBezTo>
                    <a:cubicBezTo>
                      <a:pt x="2057" y="1663"/>
                      <a:pt x="2078" y="1641"/>
                      <a:pt x="2100" y="1597"/>
                    </a:cubicBezTo>
                    <a:cubicBezTo>
                      <a:pt x="2111" y="1564"/>
                      <a:pt x="2122" y="1531"/>
                      <a:pt x="2133" y="1488"/>
                    </a:cubicBezTo>
                    <a:cubicBezTo>
                      <a:pt x="2144" y="1455"/>
                      <a:pt x="2155" y="1411"/>
                      <a:pt x="2166" y="1378"/>
                    </a:cubicBezTo>
                    <a:cubicBezTo>
                      <a:pt x="2166" y="1345"/>
                      <a:pt x="2166" y="1269"/>
                      <a:pt x="2177" y="1236"/>
                    </a:cubicBezTo>
                    <a:cubicBezTo>
                      <a:pt x="2188" y="1192"/>
                      <a:pt x="2188" y="1170"/>
                      <a:pt x="2199" y="1138"/>
                    </a:cubicBezTo>
                    <a:lnTo>
                      <a:pt x="2210" y="1094"/>
                    </a:lnTo>
                    <a:cubicBezTo>
                      <a:pt x="2221" y="1050"/>
                      <a:pt x="2232" y="995"/>
                      <a:pt x="2243" y="952"/>
                    </a:cubicBezTo>
                    <a:cubicBezTo>
                      <a:pt x="2253" y="908"/>
                      <a:pt x="2264" y="842"/>
                      <a:pt x="2275" y="799"/>
                    </a:cubicBezTo>
                    <a:cubicBezTo>
                      <a:pt x="2275" y="777"/>
                      <a:pt x="2286" y="755"/>
                      <a:pt x="2286" y="733"/>
                    </a:cubicBezTo>
                    <a:cubicBezTo>
                      <a:pt x="2286" y="711"/>
                      <a:pt x="2286" y="667"/>
                      <a:pt x="2286" y="634"/>
                    </a:cubicBezTo>
                    <a:cubicBezTo>
                      <a:pt x="2286" y="591"/>
                      <a:pt x="2297" y="580"/>
                      <a:pt x="2297" y="558"/>
                    </a:cubicBezTo>
                    <a:cubicBezTo>
                      <a:pt x="2308" y="481"/>
                      <a:pt x="2308" y="405"/>
                      <a:pt x="2319" y="339"/>
                    </a:cubicBezTo>
                    <a:cubicBezTo>
                      <a:pt x="2341" y="252"/>
                      <a:pt x="2352" y="164"/>
                      <a:pt x="2341" y="77"/>
                    </a:cubicBezTo>
                    <a:lnTo>
                      <a:pt x="225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4" name="Google Shape;384;p45"/>
              <p:cNvSpPr/>
              <p:nvPr/>
            </p:nvSpPr>
            <p:spPr>
              <a:xfrm>
                <a:off x="7582800" y="776800"/>
                <a:ext cx="74400" cy="97600"/>
              </a:xfrm>
              <a:custGeom>
                <a:rect b="b" l="l" r="r" t="t"/>
                <a:pathLst>
                  <a:path extrusionOk="0" h="3904" w="2976">
                    <a:moveTo>
                      <a:pt x="2939" y="0"/>
                    </a:moveTo>
                    <a:cubicBezTo>
                      <a:pt x="2894" y="0"/>
                      <a:pt x="2806" y="41"/>
                      <a:pt x="2746" y="76"/>
                    </a:cubicBezTo>
                    <a:cubicBezTo>
                      <a:pt x="2681" y="108"/>
                      <a:pt x="2615" y="141"/>
                      <a:pt x="2560" y="185"/>
                    </a:cubicBezTo>
                    <a:cubicBezTo>
                      <a:pt x="2484" y="207"/>
                      <a:pt x="2407" y="251"/>
                      <a:pt x="2352" y="305"/>
                    </a:cubicBezTo>
                    <a:cubicBezTo>
                      <a:pt x="2254" y="393"/>
                      <a:pt x="2167" y="469"/>
                      <a:pt x="2079" y="557"/>
                    </a:cubicBezTo>
                    <a:cubicBezTo>
                      <a:pt x="1992" y="655"/>
                      <a:pt x="1915" y="743"/>
                      <a:pt x="1838" y="852"/>
                    </a:cubicBezTo>
                    <a:cubicBezTo>
                      <a:pt x="1817" y="874"/>
                      <a:pt x="1762" y="929"/>
                      <a:pt x="1751" y="940"/>
                    </a:cubicBezTo>
                    <a:cubicBezTo>
                      <a:pt x="1740" y="951"/>
                      <a:pt x="1751" y="962"/>
                      <a:pt x="1740" y="962"/>
                    </a:cubicBezTo>
                    <a:cubicBezTo>
                      <a:pt x="1696" y="1027"/>
                      <a:pt x="1642" y="1071"/>
                      <a:pt x="1620" y="1104"/>
                    </a:cubicBezTo>
                    <a:cubicBezTo>
                      <a:pt x="1598" y="1137"/>
                      <a:pt x="1576" y="1169"/>
                      <a:pt x="1554" y="1202"/>
                    </a:cubicBezTo>
                    <a:cubicBezTo>
                      <a:pt x="1532" y="1257"/>
                      <a:pt x="1521" y="1333"/>
                      <a:pt x="1499" y="1388"/>
                    </a:cubicBezTo>
                    <a:cubicBezTo>
                      <a:pt x="1467" y="1454"/>
                      <a:pt x="1423" y="1530"/>
                      <a:pt x="1379" y="1596"/>
                    </a:cubicBezTo>
                    <a:cubicBezTo>
                      <a:pt x="1335" y="1662"/>
                      <a:pt x="1292" y="1738"/>
                      <a:pt x="1226" y="1804"/>
                    </a:cubicBezTo>
                    <a:cubicBezTo>
                      <a:pt x="1215" y="1815"/>
                      <a:pt x="1193" y="1826"/>
                      <a:pt x="1182" y="1837"/>
                    </a:cubicBezTo>
                    <a:cubicBezTo>
                      <a:pt x="1171" y="1848"/>
                      <a:pt x="1160" y="1869"/>
                      <a:pt x="1138" y="1880"/>
                    </a:cubicBezTo>
                    <a:cubicBezTo>
                      <a:pt x="1117" y="1902"/>
                      <a:pt x="1095" y="1913"/>
                      <a:pt x="1073" y="1935"/>
                    </a:cubicBezTo>
                    <a:cubicBezTo>
                      <a:pt x="996" y="1990"/>
                      <a:pt x="920" y="2044"/>
                      <a:pt x="865" y="2077"/>
                    </a:cubicBezTo>
                    <a:cubicBezTo>
                      <a:pt x="799" y="2121"/>
                      <a:pt x="767" y="2121"/>
                      <a:pt x="723" y="2143"/>
                    </a:cubicBezTo>
                    <a:cubicBezTo>
                      <a:pt x="690" y="2176"/>
                      <a:pt x="646" y="2208"/>
                      <a:pt x="613" y="2241"/>
                    </a:cubicBezTo>
                    <a:cubicBezTo>
                      <a:pt x="581" y="2274"/>
                      <a:pt x="548" y="2307"/>
                      <a:pt x="515" y="2340"/>
                    </a:cubicBezTo>
                    <a:cubicBezTo>
                      <a:pt x="482" y="2383"/>
                      <a:pt x="449" y="2438"/>
                      <a:pt x="417" y="2493"/>
                    </a:cubicBezTo>
                    <a:cubicBezTo>
                      <a:pt x="384" y="2526"/>
                      <a:pt x="340" y="2580"/>
                      <a:pt x="307" y="2624"/>
                    </a:cubicBezTo>
                    <a:cubicBezTo>
                      <a:pt x="274" y="2668"/>
                      <a:pt x="242" y="2723"/>
                      <a:pt x="209" y="2777"/>
                    </a:cubicBezTo>
                    <a:cubicBezTo>
                      <a:pt x="187" y="2832"/>
                      <a:pt x="165" y="2865"/>
                      <a:pt x="154" y="2919"/>
                    </a:cubicBezTo>
                    <a:lnTo>
                      <a:pt x="132" y="2963"/>
                    </a:lnTo>
                    <a:cubicBezTo>
                      <a:pt x="121" y="2985"/>
                      <a:pt x="110" y="3007"/>
                      <a:pt x="99" y="3029"/>
                    </a:cubicBezTo>
                    <a:cubicBezTo>
                      <a:pt x="88" y="3083"/>
                      <a:pt x="78" y="3116"/>
                      <a:pt x="67" y="3160"/>
                    </a:cubicBezTo>
                    <a:lnTo>
                      <a:pt x="45" y="3258"/>
                    </a:lnTo>
                    <a:cubicBezTo>
                      <a:pt x="23" y="3346"/>
                      <a:pt x="23" y="3433"/>
                      <a:pt x="23" y="3532"/>
                    </a:cubicBezTo>
                    <a:cubicBezTo>
                      <a:pt x="1" y="3641"/>
                      <a:pt x="12" y="3762"/>
                      <a:pt x="45" y="3860"/>
                    </a:cubicBezTo>
                    <a:cubicBezTo>
                      <a:pt x="78" y="3882"/>
                      <a:pt x="99" y="3893"/>
                      <a:pt x="143" y="3904"/>
                    </a:cubicBezTo>
                    <a:cubicBezTo>
                      <a:pt x="132" y="3871"/>
                      <a:pt x="176" y="3893"/>
                      <a:pt x="165" y="3860"/>
                    </a:cubicBezTo>
                    <a:cubicBezTo>
                      <a:pt x="176" y="3849"/>
                      <a:pt x="198" y="3849"/>
                      <a:pt x="209" y="3838"/>
                    </a:cubicBezTo>
                    <a:cubicBezTo>
                      <a:pt x="220" y="3805"/>
                      <a:pt x="242" y="3783"/>
                      <a:pt x="263" y="3762"/>
                    </a:cubicBezTo>
                    <a:cubicBezTo>
                      <a:pt x="253" y="3740"/>
                      <a:pt x="263" y="3729"/>
                      <a:pt x="263" y="3707"/>
                    </a:cubicBezTo>
                    <a:cubicBezTo>
                      <a:pt x="231" y="3652"/>
                      <a:pt x="209" y="3576"/>
                      <a:pt x="220" y="3510"/>
                    </a:cubicBezTo>
                    <a:cubicBezTo>
                      <a:pt x="209" y="3423"/>
                      <a:pt x="209" y="3335"/>
                      <a:pt x="220" y="3248"/>
                    </a:cubicBezTo>
                    <a:cubicBezTo>
                      <a:pt x="220" y="3226"/>
                      <a:pt x="231" y="3193"/>
                      <a:pt x="242" y="3171"/>
                    </a:cubicBezTo>
                    <a:lnTo>
                      <a:pt x="242" y="3138"/>
                    </a:lnTo>
                    <a:cubicBezTo>
                      <a:pt x="242" y="3105"/>
                      <a:pt x="242" y="3083"/>
                      <a:pt x="253" y="3062"/>
                    </a:cubicBezTo>
                    <a:cubicBezTo>
                      <a:pt x="263" y="3007"/>
                      <a:pt x="285" y="2963"/>
                      <a:pt x="307" y="2908"/>
                    </a:cubicBezTo>
                    <a:cubicBezTo>
                      <a:pt x="318" y="2898"/>
                      <a:pt x="340" y="2887"/>
                      <a:pt x="351" y="2876"/>
                    </a:cubicBezTo>
                    <a:cubicBezTo>
                      <a:pt x="340" y="2865"/>
                      <a:pt x="340" y="2865"/>
                      <a:pt x="351" y="2854"/>
                    </a:cubicBezTo>
                    <a:cubicBezTo>
                      <a:pt x="351" y="2843"/>
                      <a:pt x="362" y="2843"/>
                      <a:pt x="362" y="2832"/>
                    </a:cubicBezTo>
                    <a:cubicBezTo>
                      <a:pt x="428" y="2701"/>
                      <a:pt x="515" y="2580"/>
                      <a:pt x="624" y="2471"/>
                    </a:cubicBezTo>
                    <a:cubicBezTo>
                      <a:pt x="701" y="2405"/>
                      <a:pt x="799" y="2383"/>
                      <a:pt x="887" y="2318"/>
                    </a:cubicBezTo>
                    <a:cubicBezTo>
                      <a:pt x="898" y="2285"/>
                      <a:pt x="920" y="2252"/>
                      <a:pt x="942" y="2219"/>
                    </a:cubicBezTo>
                    <a:cubicBezTo>
                      <a:pt x="953" y="2208"/>
                      <a:pt x="963" y="2208"/>
                      <a:pt x="974" y="2198"/>
                    </a:cubicBezTo>
                    <a:cubicBezTo>
                      <a:pt x="985" y="2187"/>
                      <a:pt x="974" y="2187"/>
                      <a:pt x="985" y="2176"/>
                    </a:cubicBezTo>
                    <a:cubicBezTo>
                      <a:pt x="1040" y="2132"/>
                      <a:pt x="1128" y="2088"/>
                      <a:pt x="1204" y="2023"/>
                    </a:cubicBezTo>
                    <a:cubicBezTo>
                      <a:pt x="1270" y="1968"/>
                      <a:pt x="1292" y="1924"/>
                      <a:pt x="1346" y="1880"/>
                    </a:cubicBezTo>
                    <a:cubicBezTo>
                      <a:pt x="1368" y="1858"/>
                      <a:pt x="1379" y="1858"/>
                      <a:pt x="1401" y="1837"/>
                    </a:cubicBezTo>
                    <a:cubicBezTo>
                      <a:pt x="1445" y="1793"/>
                      <a:pt x="1477" y="1749"/>
                      <a:pt x="1499" y="1694"/>
                    </a:cubicBezTo>
                    <a:cubicBezTo>
                      <a:pt x="1521" y="1640"/>
                      <a:pt x="1543" y="1574"/>
                      <a:pt x="1565" y="1508"/>
                    </a:cubicBezTo>
                    <a:cubicBezTo>
                      <a:pt x="1609" y="1388"/>
                      <a:pt x="1663" y="1268"/>
                      <a:pt x="1718" y="1148"/>
                    </a:cubicBezTo>
                    <a:cubicBezTo>
                      <a:pt x="1773" y="1049"/>
                      <a:pt x="1849" y="962"/>
                      <a:pt x="1926" y="874"/>
                    </a:cubicBezTo>
                    <a:cubicBezTo>
                      <a:pt x="1970" y="787"/>
                      <a:pt x="2035" y="721"/>
                      <a:pt x="2112" y="655"/>
                    </a:cubicBezTo>
                    <a:cubicBezTo>
                      <a:pt x="2134" y="633"/>
                      <a:pt x="2156" y="601"/>
                      <a:pt x="2177" y="579"/>
                    </a:cubicBezTo>
                    <a:cubicBezTo>
                      <a:pt x="2199" y="557"/>
                      <a:pt x="2221" y="535"/>
                      <a:pt x="2254" y="513"/>
                    </a:cubicBezTo>
                    <a:cubicBezTo>
                      <a:pt x="2276" y="491"/>
                      <a:pt x="2287" y="469"/>
                      <a:pt x="2309" y="437"/>
                    </a:cubicBezTo>
                    <a:cubicBezTo>
                      <a:pt x="2363" y="404"/>
                      <a:pt x="2418" y="360"/>
                      <a:pt x="2484" y="327"/>
                    </a:cubicBezTo>
                    <a:cubicBezTo>
                      <a:pt x="2517" y="305"/>
                      <a:pt x="2538" y="273"/>
                      <a:pt x="2571" y="251"/>
                    </a:cubicBezTo>
                    <a:cubicBezTo>
                      <a:pt x="2670" y="185"/>
                      <a:pt x="2779" y="130"/>
                      <a:pt x="2899" y="98"/>
                    </a:cubicBezTo>
                    <a:cubicBezTo>
                      <a:pt x="2910" y="54"/>
                      <a:pt x="2976" y="43"/>
                      <a:pt x="2965" y="10"/>
                    </a:cubicBezTo>
                    <a:cubicBezTo>
                      <a:pt x="2960" y="3"/>
                      <a:pt x="2951" y="0"/>
                      <a:pt x="29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85" name="Google Shape;385;p45"/>
            <p:cNvGrpSpPr/>
            <p:nvPr/>
          </p:nvGrpSpPr>
          <p:grpSpPr>
            <a:xfrm flipH="1">
              <a:off x="8906513" y="977863"/>
              <a:ext cx="32825" cy="22950"/>
              <a:chOff x="8097425" y="1383825"/>
              <a:chExt cx="32825" cy="22950"/>
            </a:xfrm>
          </p:grpSpPr>
          <p:sp>
            <p:nvSpPr>
              <p:cNvPr id="386" name="Google Shape;386;p45"/>
              <p:cNvSpPr/>
              <p:nvPr/>
            </p:nvSpPr>
            <p:spPr>
              <a:xfrm>
                <a:off x="8123125" y="1404300"/>
                <a:ext cx="25" cy="25"/>
              </a:xfrm>
              <a:custGeom>
                <a:rect b="b" l="l" r="r" t="t"/>
                <a:pathLst>
                  <a:path extrusionOk="0" h="1" w="1">
                    <a:moveTo>
                      <a:pt x="0" y="0"/>
                    </a:move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7" name="Google Shape;387;p45"/>
              <p:cNvSpPr/>
              <p:nvPr/>
            </p:nvSpPr>
            <p:spPr>
              <a:xfrm>
                <a:off x="8097425" y="1383825"/>
                <a:ext cx="32825" cy="22950"/>
              </a:xfrm>
              <a:custGeom>
                <a:rect b="b" l="l" r="r" t="t"/>
                <a:pathLst>
                  <a:path extrusionOk="0" h="918" w="1313">
                    <a:moveTo>
                      <a:pt x="711" y="119"/>
                    </a:moveTo>
                    <a:cubicBezTo>
                      <a:pt x="788" y="119"/>
                      <a:pt x="853" y="130"/>
                      <a:pt x="919" y="163"/>
                    </a:cubicBezTo>
                    <a:cubicBezTo>
                      <a:pt x="941" y="163"/>
                      <a:pt x="952" y="174"/>
                      <a:pt x="974" y="185"/>
                    </a:cubicBezTo>
                    <a:cubicBezTo>
                      <a:pt x="995" y="196"/>
                      <a:pt x="1017" y="207"/>
                      <a:pt x="1039" y="229"/>
                    </a:cubicBezTo>
                    <a:cubicBezTo>
                      <a:pt x="1072" y="229"/>
                      <a:pt x="1094" y="240"/>
                      <a:pt x="1116" y="261"/>
                    </a:cubicBezTo>
                    <a:cubicBezTo>
                      <a:pt x="1138" y="283"/>
                      <a:pt x="1170" y="316"/>
                      <a:pt x="1192" y="360"/>
                    </a:cubicBezTo>
                    <a:cubicBezTo>
                      <a:pt x="1214" y="415"/>
                      <a:pt x="1203" y="480"/>
                      <a:pt x="1159" y="524"/>
                    </a:cubicBezTo>
                    <a:cubicBezTo>
                      <a:pt x="1149" y="546"/>
                      <a:pt x="1138" y="557"/>
                      <a:pt x="1127" y="579"/>
                    </a:cubicBezTo>
                    <a:cubicBezTo>
                      <a:pt x="1116" y="590"/>
                      <a:pt x="1105" y="601"/>
                      <a:pt x="1094" y="611"/>
                    </a:cubicBezTo>
                    <a:cubicBezTo>
                      <a:pt x="1094" y="622"/>
                      <a:pt x="1094" y="633"/>
                      <a:pt x="1094" y="633"/>
                    </a:cubicBezTo>
                    <a:cubicBezTo>
                      <a:pt x="1094" y="655"/>
                      <a:pt x="1083" y="677"/>
                      <a:pt x="1072" y="699"/>
                    </a:cubicBezTo>
                    <a:cubicBezTo>
                      <a:pt x="1050" y="721"/>
                      <a:pt x="1039" y="754"/>
                      <a:pt x="1017" y="776"/>
                    </a:cubicBezTo>
                    <a:lnTo>
                      <a:pt x="1006" y="786"/>
                    </a:lnTo>
                    <a:cubicBezTo>
                      <a:pt x="1006" y="786"/>
                      <a:pt x="995" y="797"/>
                      <a:pt x="984" y="808"/>
                    </a:cubicBezTo>
                    <a:lnTo>
                      <a:pt x="974" y="830"/>
                    </a:lnTo>
                    <a:lnTo>
                      <a:pt x="952" y="830"/>
                    </a:lnTo>
                    <a:cubicBezTo>
                      <a:pt x="941" y="841"/>
                      <a:pt x="930" y="852"/>
                      <a:pt x="908" y="863"/>
                    </a:cubicBezTo>
                    <a:cubicBezTo>
                      <a:pt x="897" y="874"/>
                      <a:pt x="886" y="885"/>
                      <a:pt x="864" y="885"/>
                    </a:cubicBezTo>
                    <a:lnTo>
                      <a:pt x="853" y="885"/>
                    </a:lnTo>
                    <a:cubicBezTo>
                      <a:pt x="853" y="885"/>
                      <a:pt x="842" y="874"/>
                      <a:pt x="842" y="874"/>
                    </a:cubicBezTo>
                    <a:cubicBezTo>
                      <a:pt x="842" y="863"/>
                      <a:pt x="842" y="863"/>
                      <a:pt x="842" y="863"/>
                    </a:cubicBezTo>
                    <a:lnTo>
                      <a:pt x="842" y="852"/>
                    </a:lnTo>
                    <a:cubicBezTo>
                      <a:pt x="842" y="852"/>
                      <a:pt x="842" y="841"/>
                      <a:pt x="853" y="841"/>
                    </a:cubicBezTo>
                    <a:lnTo>
                      <a:pt x="700" y="841"/>
                    </a:lnTo>
                    <a:cubicBezTo>
                      <a:pt x="689" y="830"/>
                      <a:pt x="667" y="830"/>
                      <a:pt x="656" y="830"/>
                    </a:cubicBezTo>
                    <a:cubicBezTo>
                      <a:pt x="645" y="819"/>
                      <a:pt x="634" y="819"/>
                      <a:pt x="634" y="808"/>
                    </a:cubicBezTo>
                    <a:cubicBezTo>
                      <a:pt x="624" y="797"/>
                      <a:pt x="613" y="797"/>
                      <a:pt x="602" y="786"/>
                    </a:cubicBezTo>
                    <a:lnTo>
                      <a:pt x="569" y="786"/>
                    </a:lnTo>
                    <a:cubicBezTo>
                      <a:pt x="547" y="786"/>
                      <a:pt x="525" y="776"/>
                      <a:pt x="503" y="776"/>
                    </a:cubicBezTo>
                    <a:lnTo>
                      <a:pt x="492" y="776"/>
                    </a:lnTo>
                    <a:cubicBezTo>
                      <a:pt x="459" y="776"/>
                      <a:pt x="438" y="765"/>
                      <a:pt x="405" y="754"/>
                    </a:cubicBezTo>
                    <a:cubicBezTo>
                      <a:pt x="383" y="743"/>
                      <a:pt x="372" y="732"/>
                      <a:pt x="350" y="721"/>
                    </a:cubicBezTo>
                    <a:cubicBezTo>
                      <a:pt x="339" y="710"/>
                      <a:pt x="317" y="699"/>
                      <a:pt x="306" y="688"/>
                    </a:cubicBezTo>
                    <a:cubicBezTo>
                      <a:pt x="284" y="677"/>
                      <a:pt x="274" y="666"/>
                      <a:pt x="252" y="655"/>
                    </a:cubicBezTo>
                    <a:cubicBezTo>
                      <a:pt x="241" y="644"/>
                      <a:pt x="230" y="622"/>
                      <a:pt x="230" y="611"/>
                    </a:cubicBezTo>
                    <a:cubicBezTo>
                      <a:pt x="208" y="590"/>
                      <a:pt x="186" y="535"/>
                      <a:pt x="164" y="513"/>
                    </a:cubicBezTo>
                    <a:lnTo>
                      <a:pt x="153" y="480"/>
                    </a:lnTo>
                    <a:cubicBezTo>
                      <a:pt x="142" y="469"/>
                      <a:pt x="142" y="469"/>
                      <a:pt x="142" y="458"/>
                    </a:cubicBezTo>
                    <a:cubicBezTo>
                      <a:pt x="109" y="382"/>
                      <a:pt x="109" y="436"/>
                      <a:pt x="142" y="371"/>
                    </a:cubicBezTo>
                    <a:cubicBezTo>
                      <a:pt x="164" y="327"/>
                      <a:pt x="197" y="294"/>
                      <a:pt x="230" y="261"/>
                    </a:cubicBezTo>
                    <a:cubicBezTo>
                      <a:pt x="252" y="229"/>
                      <a:pt x="284" y="207"/>
                      <a:pt x="306" y="196"/>
                    </a:cubicBezTo>
                    <a:cubicBezTo>
                      <a:pt x="361" y="163"/>
                      <a:pt x="427" y="141"/>
                      <a:pt x="481" y="130"/>
                    </a:cubicBezTo>
                    <a:cubicBezTo>
                      <a:pt x="514" y="119"/>
                      <a:pt x="547" y="119"/>
                      <a:pt x="569" y="119"/>
                    </a:cubicBezTo>
                    <a:close/>
                    <a:moveTo>
                      <a:pt x="647" y="1"/>
                    </a:moveTo>
                    <a:cubicBezTo>
                      <a:pt x="483" y="1"/>
                      <a:pt x="330" y="55"/>
                      <a:pt x="197" y="152"/>
                    </a:cubicBezTo>
                    <a:cubicBezTo>
                      <a:pt x="153" y="185"/>
                      <a:pt x="120" y="218"/>
                      <a:pt x="88" y="261"/>
                    </a:cubicBezTo>
                    <a:cubicBezTo>
                      <a:pt x="66" y="283"/>
                      <a:pt x="44" y="305"/>
                      <a:pt x="33" y="338"/>
                    </a:cubicBezTo>
                    <a:lnTo>
                      <a:pt x="0" y="393"/>
                    </a:lnTo>
                    <a:lnTo>
                      <a:pt x="0" y="404"/>
                    </a:lnTo>
                    <a:lnTo>
                      <a:pt x="0" y="426"/>
                    </a:lnTo>
                    <a:lnTo>
                      <a:pt x="11" y="458"/>
                    </a:lnTo>
                    <a:lnTo>
                      <a:pt x="11" y="469"/>
                    </a:lnTo>
                    <a:cubicBezTo>
                      <a:pt x="22" y="491"/>
                      <a:pt x="33" y="524"/>
                      <a:pt x="44" y="557"/>
                    </a:cubicBezTo>
                    <a:cubicBezTo>
                      <a:pt x="77" y="611"/>
                      <a:pt x="109" y="666"/>
                      <a:pt x="142" y="721"/>
                    </a:cubicBezTo>
                    <a:cubicBezTo>
                      <a:pt x="197" y="776"/>
                      <a:pt x="252" y="819"/>
                      <a:pt x="328" y="852"/>
                    </a:cubicBezTo>
                    <a:cubicBezTo>
                      <a:pt x="361" y="874"/>
                      <a:pt x="405" y="885"/>
                      <a:pt x="438" y="896"/>
                    </a:cubicBezTo>
                    <a:cubicBezTo>
                      <a:pt x="470" y="896"/>
                      <a:pt x="503" y="907"/>
                      <a:pt x="536" y="907"/>
                    </a:cubicBezTo>
                    <a:cubicBezTo>
                      <a:pt x="602" y="918"/>
                      <a:pt x="667" y="918"/>
                      <a:pt x="733" y="918"/>
                    </a:cubicBezTo>
                    <a:lnTo>
                      <a:pt x="963" y="918"/>
                    </a:lnTo>
                    <a:cubicBezTo>
                      <a:pt x="974" y="907"/>
                      <a:pt x="995" y="907"/>
                      <a:pt x="1017" y="885"/>
                    </a:cubicBezTo>
                    <a:cubicBezTo>
                      <a:pt x="1028" y="874"/>
                      <a:pt x="1039" y="874"/>
                      <a:pt x="1039" y="863"/>
                    </a:cubicBezTo>
                    <a:cubicBezTo>
                      <a:pt x="1050" y="852"/>
                      <a:pt x="1050" y="841"/>
                      <a:pt x="1039" y="830"/>
                    </a:cubicBezTo>
                    <a:cubicBezTo>
                      <a:pt x="1039" y="830"/>
                      <a:pt x="1028" y="819"/>
                      <a:pt x="1028" y="819"/>
                    </a:cubicBezTo>
                    <a:lnTo>
                      <a:pt x="1061" y="819"/>
                    </a:lnTo>
                    <a:cubicBezTo>
                      <a:pt x="1083" y="819"/>
                      <a:pt x="1094" y="808"/>
                      <a:pt x="1105" y="786"/>
                    </a:cubicBezTo>
                    <a:lnTo>
                      <a:pt x="1116" y="765"/>
                    </a:lnTo>
                    <a:cubicBezTo>
                      <a:pt x="1127" y="754"/>
                      <a:pt x="1127" y="743"/>
                      <a:pt x="1149" y="732"/>
                    </a:cubicBezTo>
                    <a:lnTo>
                      <a:pt x="1192" y="699"/>
                    </a:lnTo>
                    <a:cubicBezTo>
                      <a:pt x="1203" y="677"/>
                      <a:pt x="1225" y="666"/>
                      <a:pt x="1236" y="644"/>
                    </a:cubicBezTo>
                    <a:cubicBezTo>
                      <a:pt x="1247" y="611"/>
                      <a:pt x="1269" y="579"/>
                      <a:pt x="1280" y="557"/>
                    </a:cubicBezTo>
                    <a:cubicBezTo>
                      <a:pt x="1291" y="524"/>
                      <a:pt x="1302" y="480"/>
                      <a:pt x="1302" y="447"/>
                    </a:cubicBezTo>
                    <a:cubicBezTo>
                      <a:pt x="1313" y="382"/>
                      <a:pt x="1302" y="327"/>
                      <a:pt x="1258" y="272"/>
                    </a:cubicBezTo>
                    <a:cubicBezTo>
                      <a:pt x="1192" y="174"/>
                      <a:pt x="1083" y="108"/>
                      <a:pt x="974" y="65"/>
                    </a:cubicBezTo>
                    <a:cubicBezTo>
                      <a:pt x="908" y="32"/>
                      <a:pt x="831" y="21"/>
                      <a:pt x="766" y="10"/>
                    </a:cubicBezTo>
                    <a:cubicBezTo>
                      <a:pt x="726" y="4"/>
                      <a:pt x="686" y="1"/>
                      <a:pt x="64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8" name="Google Shape;388;p45"/>
              <p:cNvSpPr/>
              <p:nvPr/>
            </p:nvSpPr>
            <p:spPr>
              <a:xfrm>
                <a:off x="8114375" y="1399650"/>
                <a:ext cx="8775" cy="5225"/>
              </a:xfrm>
              <a:custGeom>
                <a:rect b="b" l="l" r="r" t="t"/>
                <a:pathLst>
                  <a:path extrusionOk="0" h="209" w="351">
                    <a:moveTo>
                      <a:pt x="142" y="153"/>
                    </a:moveTo>
                    <a:cubicBezTo>
                      <a:pt x="141" y="155"/>
                      <a:pt x="139" y="156"/>
                      <a:pt x="138" y="158"/>
                    </a:cubicBezTo>
                    <a:lnTo>
                      <a:pt x="138" y="158"/>
                    </a:lnTo>
                    <a:cubicBezTo>
                      <a:pt x="144" y="156"/>
                      <a:pt x="149" y="155"/>
                      <a:pt x="154" y="154"/>
                    </a:cubicBezTo>
                    <a:lnTo>
                      <a:pt x="154" y="154"/>
                    </a:lnTo>
                    <a:cubicBezTo>
                      <a:pt x="154" y="154"/>
                      <a:pt x="154" y="154"/>
                      <a:pt x="153" y="153"/>
                    </a:cubicBezTo>
                    <a:close/>
                    <a:moveTo>
                      <a:pt x="138" y="158"/>
                    </a:moveTo>
                    <a:lnTo>
                      <a:pt x="138" y="158"/>
                    </a:lnTo>
                    <a:cubicBezTo>
                      <a:pt x="124" y="162"/>
                      <a:pt x="108" y="169"/>
                      <a:pt x="88" y="175"/>
                    </a:cubicBezTo>
                    <a:lnTo>
                      <a:pt x="0" y="175"/>
                    </a:lnTo>
                    <a:cubicBezTo>
                      <a:pt x="0" y="186"/>
                      <a:pt x="11" y="186"/>
                      <a:pt x="22" y="186"/>
                    </a:cubicBezTo>
                    <a:lnTo>
                      <a:pt x="66" y="186"/>
                    </a:lnTo>
                    <a:cubicBezTo>
                      <a:pt x="77" y="186"/>
                      <a:pt x="99" y="175"/>
                      <a:pt x="110" y="175"/>
                    </a:cubicBezTo>
                    <a:cubicBezTo>
                      <a:pt x="119" y="175"/>
                      <a:pt x="129" y="167"/>
                      <a:pt x="138" y="158"/>
                    </a:cubicBezTo>
                    <a:close/>
                    <a:moveTo>
                      <a:pt x="350" y="0"/>
                    </a:moveTo>
                    <a:cubicBezTo>
                      <a:pt x="328" y="22"/>
                      <a:pt x="306" y="44"/>
                      <a:pt x="296" y="66"/>
                    </a:cubicBezTo>
                    <a:cubicBezTo>
                      <a:pt x="285" y="88"/>
                      <a:pt x="274" y="121"/>
                      <a:pt x="274" y="143"/>
                    </a:cubicBezTo>
                    <a:lnTo>
                      <a:pt x="252" y="143"/>
                    </a:lnTo>
                    <a:cubicBezTo>
                      <a:pt x="246" y="148"/>
                      <a:pt x="238" y="151"/>
                      <a:pt x="230" y="151"/>
                    </a:cubicBezTo>
                    <a:cubicBezTo>
                      <a:pt x="222" y="151"/>
                      <a:pt x="213" y="148"/>
                      <a:pt x="208" y="143"/>
                    </a:cubicBezTo>
                    <a:lnTo>
                      <a:pt x="164" y="153"/>
                    </a:lnTo>
                    <a:cubicBezTo>
                      <a:pt x="161" y="153"/>
                      <a:pt x="158" y="154"/>
                      <a:pt x="154" y="154"/>
                    </a:cubicBezTo>
                    <a:lnTo>
                      <a:pt x="154" y="154"/>
                    </a:lnTo>
                    <a:cubicBezTo>
                      <a:pt x="164" y="164"/>
                      <a:pt x="165" y="165"/>
                      <a:pt x="175" y="175"/>
                    </a:cubicBezTo>
                    <a:cubicBezTo>
                      <a:pt x="175" y="175"/>
                      <a:pt x="175" y="186"/>
                      <a:pt x="186" y="186"/>
                    </a:cubicBezTo>
                    <a:lnTo>
                      <a:pt x="175" y="208"/>
                    </a:lnTo>
                    <a:lnTo>
                      <a:pt x="208" y="208"/>
                    </a:lnTo>
                    <a:cubicBezTo>
                      <a:pt x="219" y="197"/>
                      <a:pt x="230" y="197"/>
                      <a:pt x="241" y="186"/>
                    </a:cubicBezTo>
                    <a:cubicBezTo>
                      <a:pt x="252" y="186"/>
                      <a:pt x="252" y="186"/>
                      <a:pt x="263" y="175"/>
                    </a:cubicBezTo>
                    <a:lnTo>
                      <a:pt x="274" y="164"/>
                    </a:lnTo>
                    <a:lnTo>
                      <a:pt x="285" y="153"/>
                    </a:lnTo>
                    <a:cubicBezTo>
                      <a:pt x="296" y="143"/>
                      <a:pt x="306" y="143"/>
                      <a:pt x="306" y="132"/>
                    </a:cubicBezTo>
                    <a:cubicBezTo>
                      <a:pt x="317" y="121"/>
                      <a:pt x="317" y="121"/>
                      <a:pt x="328" y="110"/>
                    </a:cubicBezTo>
                    <a:cubicBezTo>
                      <a:pt x="339" y="99"/>
                      <a:pt x="339" y="88"/>
                      <a:pt x="350" y="77"/>
                    </a:cubicBezTo>
                    <a:cubicBezTo>
                      <a:pt x="350" y="77"/>
                      <a:pt x="350" y="66"/>
                      <a:pt x="350" y="55"/>
                    </a:cubicBezTo>
                    <a:lnTo>
                      <a:pt x="350" y="33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89" name="Google Shape;389;p45"/>
              <p:cNvSpPr/>
              <p:nvPr/>
            </p:nvSpPr>
            <p:spPr>
              <a:xfrm>
                <a:off x="8106175" y="1390350"/>
                <a:ext cx="18875" cy="16425"/>
              </a:xfrm>
              <a:custGeom>
                <a:rect b="b" l="l" r="r" t="t"/>
                <a:pathLst>
                  <a:path extrusionOk="0" h="657" w="755">
                    <a:moveTo>
                      <a:pt x="131" y="0"/>
                    </a:moveTo>
                    <a:cubicBezTo>
                      <a:pt x="120" y="0"/>
                      <a:pt x="109" y="0"/>
                      <a:pt x="88" y="22"/>
                    </a:cubicBezTo>
                    <a:cubicBezTo>
                      <a:pt x="77" y="22"/>
                      <a:pt x="66" y="33"/>
                      <a:pt x="66" y="44"/>
                    </a:cubicBezTo>
                    <a:cubicBezTo>
                      <a:pt x="44" y="44"/>
                      <a:pt x="33" y="66"/>
                      <a:pt x="33" y="88"/>
                    </a:cubicBezTo>
                    <a:cubicBezTo>
                      <a:pt x="22" y="99"/>
                      <a:pt x="11" y="132"/>
                      <a:pt x="11" y="154"/>
                    </a:cubicBezTo>
                    <a:cubicBezTo>
                      <a:pt x="0" y="175"/>
                      <a:pt x="11" y="197"/>
                      <a:pt x="22" y="230"/>
                    </a:cubicBezTo>
                    <a:cubicBezTo>
                      <a:pt x="22" y="230"/>
                      <a:pt x="22" y="241"/>
                      <a:pt x="33" y="252"/>
                    </a:cubicBezTo>
                    <a:cubicBezTo>
                      <a:pt x="33" y="252"/>
                      <a:pt x="44" y="274"/>
                      <a:pt x="44" y="274"/>
                    </a:cubicBezTo>
                    <a:lnTo>
                      <a:pt x="66" y="296"/>
                    </a:lnTo>
                    <a:cubicBezTo>
                      <a:pt x="77" y="307"/>
                      <a:pt x="88" y="307"/>
                      <a:pt x="99" y="307"/>
                    </a:cubicBezTo>
                    <a:cubicBezTo>
                      <a:pt x="109" y="318"/>
                      <a:pt x="120" y="329"/>
                      <a:pt x="131" y="340"/>
                    </a:cubicBezTo>
                    <a:cubicBezTo>
                      <a:pt x="142" y="350"/>
                      <a:pt x="153" y="361"/>
                      <a:pt x="164" y="383"/>
                    </a:cubicBezTo>
                    <a:lnTo>
                      <a:pt x="175" y="394"/>
                    </a:lnTo>
                    <a:cubicBezTo>
                      <a:pt x="175" y="405"/>
                      <a:pt x="175" y="405"/>
                      <a:pt x="186" y="416"/>
                    </a:cubicBezTo>
                    <a:cubicBezTo>
                      <a:pt x="186" y="427"/>
                      <a:pt x="197" y="438"/>
                      <a:pt x="208" y="449"/>
                    </a:cubicBezTo>
                    <a:cubicBezTo>
                      <a:pt x="197" y="460"/>
                      <a:pt x="197" y="471"/>
                      <a:pt x="208" y="482"/>
                    </a:cubicBezTo>
                    <a:cubicBezTo>
                      <a:pt x="208" y="493"/>
                      <a:pt x="208" y="493"/>
                      <a:pt x="219" y="504"/>
                    </a:cubicBezTo>
                    <a:cubicBezTo>
                      <a:pt x="219" y="515"/>
                      <a:pt x="219" y="515"/>
                      <a:pt x="230" y="525"/>
                    </a:cubicBezTo>
                    <a:cubicBezTo>
                      <a:pt x="241" y="536"/>
                      <a:pt x="252" y="547"/>
                      <a:pt x="252" y="547"/>
                    </a:cubicBezTo>
                    <a:cubicBezTo>
                      <a:pt x="263" y="558"/>
                      <a:pt x="274" y="569"/>
                      <a:pt x="284" y="569"/>
                    </a:cubicBezTo>
                    <a:cubicBezTo>
                      <a:pt x="295" y="580"/>
                      <a:pt x="306" y="591"/>
                      <a:pt x="317" y="591"/>
                    </a:cubicBezTo>
                    <a:cubicBezTo>
                      <a:pt x="328" y="602"/>
                      <a:pt x="339" y="602"/>
                      <a:pt x="350" y="602"/>
                    </a:cubicBezTo>
                    <a:lnTo>
                      <a:pt x="503" y="602"/>
                    </a:lnTo>
                    <a:cubicBezTo>
                      <a:pt x="503" y="613"/>
                      <a:pt x="503" y="613"/>
                      <a:pt x="492" y="624"/>
                    </a:cubicBezTo>
                    <a:cubicBezTo>
                      <a:pt x="492" y="635"/>
                      <a:pt x="492" y="635"/>
                      <a:pt x="492" y="635"/>
                    </a:cubicBezTo>
                    <a:cubicBezTo>
                      <a:pt x="492" y="635"/>
                      <a:pt x="503" y="646"/>
                      <a:pt x="514" y="657"/>
                    </a:cubicBezTo>
                    <a:lnTo>
                      <a:pt x="525" y="657"/>
                    </a:lnTo>
                    <a:cubicBezTo>
                      <a:pt x="536" y="646"/>
                      <a:pt x="558" y="635"/>
                      <a:pt x="569" y="635"/>
                    </a:cubicBezTo>
                    <a:cubicBezTo>
                      <a:pt x="580" y="624"/>
                      <a:pt x="602" y="613"/>
                      <a:pt x="613" y="602"/>
                    </a:cubicBezTo>
                    <a:lnTo>
                      <a:pt x="624" y="591"/>
                    </a:lnTo>
                    <a:lnTo>
                      <a:pt x="645" y="569"/>
                    </a:lnTo>
                    <a:cubicBezTo>
                      <a:pt x="645" y="569"/>
                      <a:pt x="656" y="558"/>
                      <a:pt x="667" y="547"/>
                    </a:cubicBezTo>
                    <a:lnTo>
                      <a:pt x="678" y="547"/>
                    </a:lnTo>
                    <a:cubicBezTo>
                      <a:pt x="689" y="515"/>
                      <a:pt x="711" y="493"/>
                      <a:pt x="722" y="460"/>
                    </a:cubicBezTo>
                    <a:cubicBezTo>
                      <a:pt x="733" y="449"/>
                      <a:pt x="744" y="427"/>
                      <a:pt x="755" y="405"/>
                    </a:cubicBezTo>
                    <a:cubicBezTo>
                      <a:pt x="755" y="394"/>
                      <a:pt x="755" y="394"/>
                      <a:pt x="755" y="383"/>
                    </a:cubicBezTo>
                    <a:lnTo>
                      <a:pt x="755" y="372"/>
                    </a:lnTo>
                    <a:cubicBezTo>
                      <a:pt x="755" y="350"/>
                      <a:pt x="755" y="318"/>
                      <a:pt x="744" y="296"/>
                    </a:cubicBezTo>
                    <a:cubicBezTo>
                      <a:pt x="744" y="274"/>
                      <a:pt x="744" y="263"/>
                      <a:pt x="744" y="252"/>
                    </a:cubicBezTo>
                    <a:cubicBezTo>
                      <a:pt x="733" y="241"/>
                      <a:pt x="744" y="241"/>
                      <a:pt x="744" y="241"/>
                    </a:cubicBezTo>
                    <a:cubicBezTo>
                      <a:pt x="733" y="230"/>
                      <a:pt x="733" y="219"/>
                      <a:pt x="722" y="208"/>
                    </a:cubicBezTo>
                    <a:cubicBezTo>
                      <a:pt x="722" y="197"/>
                      <a:pt x="711" y="186"/>
                      <a:pt x="700" y="186"/>
                    </a:cubicBezTo>
                    <a:cubicBezTo>
                      <a:pt x="678" y="165"/>
                      <a:pt x="656" y="143"/>
                      <a:pt x="634" y="132"/>
                    </a:cubicBezTo>
                    <a:cubicBezTo>
                      <a:pt x="624" y="121"/>
                      <a:pt x="624" y="121"/>
                      <a:pt x="580" y="88"/>
                    </a:cubicBezTo>
                    <a:cubicBezTo>
                      <a:pt x="569" y="88"/>
                      <a:pt x="547" y="77"/>
                      <a:pt x="525" y="66"/>
                    </a:cubicBezTo>
                    <a:lnTo>
                      <a:pt x="514" y="66"/>
                    </a:lnTo>
                    <a:lnTo>
                      <a:pt x="492" y="55"/>
                    </a:lnTo>
                    <a:lnTo>
                      <a:pt x="470" y="55"/>
                    </a:lnTo>
                    <a:cubicBezTo>
                      <a:pt x="459" y="55"/>
                      <a:pt x="449" y="55"/>
                      <a:pt x="438" y="44"/>
                    </a:cubicBezTo>
                    <a:lnTo>
                      <a:pt x="416" y="44"/>
                    </a:lnTo>
                    <a:cubicBezTo>
                      <a:pt x="394" y="44"/>
                      <a:pt x="361" y="44"/>
                      <a:pt x="339" y="55"/>
                    </a:cubicBezTo>
                    <a:cubicBezTo>
                      <a:pt x="339" y="66"/>
                      <a:pt x="328" y="66"/>
                      <a:pt x="328" y="77"/>
                    </a:cubicBezTo>
                    <a:cubicBezTo>
                      <a:pt x="339" y="77"/>
                      <a:pt x="350" y="77"/>
                      <a:pt x="372" y="66"/>
                    </a:cubicBezTo>
                    <a:cubicBezTo>
                      <a:pt x="376" y="62"/>
                      <a:pt x="380" y="61"/>
                      <a:pt x="385" y="61"/>
                    </a:cubicBezTo>
                    <a:cubicBezTo>
                      <a:pt x="395" y="61"/>
                      <a:pt x="405" y="66"/>
                      <a:pt x="405" y="66"/>
                    </a:cubicBezTo>
                    <a:cubicBezTo>
                      <a:pt x="416" y="66"/>
                      <a:pt x="438" y="66"/>
                      <a:pt x="449" y="77"/>
                    </a:cubicBezTo>
                    <a:cubicBezTo>
                      <a:pt x="470" y="77"/>
                      <a:pt x="492" y="88"/>
                      <a:pt x="514" y="99"/>
                    </a:cubicBezTo>
                    <a:cubicBezTo>
                      <a:pt x="536" y="99"/>
                      <a:pt x="558" y="110"/>
                      <a:pt x="580" y="121"/>
                    </a:cubicBezTo>
                    <a:cubicBezTo>
                      <a:pt x="580" y="132"/>
                      <a:pt x="591" y="132"/>
                      <a:pt x="591" y="143"/>
                    </a:cubicBezTo>
                    <a:cubicBezTo>
                      <a:pt x="591" y="143"/>
                      <a:pt x="613" y="165"/>
                      <a:pt x="624" y="165"/>
                    </a:cubicBezTo>
                    <a:lnTo>
                      <a:pt x="634" y="175"/>
                    </a:lnTo>
                    <a:cubicBezTo>
                      <a:pt x="645" y="186"/>
                      <a:pt x="656" y="186"/>
                      <a:pt x="667" y="197"/>
                    </a:cubicBezTo>
                    <a:cubicBezTo>
                      <a:pt x="667" y="208"/>
                      <a:pt x="678" y="219"/>
                      <a:pt x="689" y="230"/>
                    </a:cubicBezTo>
                    <a:cubicBezTo>
                      <a:pt x="700" y="241"/>
                      <a:pt x="700" y="263"/>
                      <a:pt x="700" y="274"/>
                    </a:cubicBezTo>
                    <a:lnTo>
                      <a:pt x="700" y="285"/>
                    </a:lnTo>
                    <a:lnTo>
                      <a:pt x="700" y="296"/>
                    </a:lnTo>
                    <a:cubicBezTo>
                      <a:pt x="711" y="307"/>
                      <a:pt x="711" y="307"/>
                      <a:pt x="700" y="318"/>
                    </a:cubicBezTo>
                    <a:cubicBezTo>
                      <a:pt x="711" y="329"/>
                      <a:pt x="711" y="350"/>
                      <a:pt x="700" y="361"/>
                    </a:cubicBezTo>
                    <a:cubicBezTo>
                      <a:pt x="700" y="372"/>
                      <a:pt x="700" y="372"/>
                      <a:pt x="700" y="383"/>
                    </a:cubicBezTo>
                    <a:lnTo>
                      <a:pt x="700" y="405"/>
                    </a:lnTo>
                    <a:lnTo>
                      <a:pt x="700" y="427"/>
                    </a:lnTo>
                    <a:cubicBezTo>
                      <a:pt x="700" y="438"/>
                      <a:pt x="700" y="449"/>
                      <a:pt x="689" y="460"/>
                    </a:cubicBezTo>
                    <a:cubicBezTo>
                      <a:pt x="689" y="471"/>
                      <a:pt x="678" y="482"/>
                      <a:pt x="667" y="482"/>
                    </a:cubicBezTo>
                    <a:cubicBezTo>
                      <a:pt x="667" y="493"/>
                      <a:pt x="656" y="504"/>
                      <a:pt x="656" y="504"/>
                    </a:cubicBezTo>
                    <a:cubicBezTo>
                      <a:pt x="645" y="515"/>
                      <a:pt x="634" y="525"/>
                      <a:pt x="624" y="536"/>
                    </a:cubicBezTo>
                    <a:lnTo>
                      <a:pt x="613" y="536"/>
                    </a:lnTo>
                    <a:lnTo>
                      <a:pt x="602" y="558"/>
                    </a:lnTo>
                    <a:cubicBezTo>
                      <a:pt x="602" y="558"/>
                      <a:pt x="591" y="558"/>
                      <a:pt x="591" y="569"/>
                    </a:cubicBezTo>
                    <a:cubicBezTo>
                      <a:pt x="580" y="569"/>
                      <a:pt x="558" y="580"/>
                      <a:pt x="547" y="580"/>
                    </a:cubicBezTo>
                    <a:lnTo>
                      <a:pt x="525" y="580"/>
                    </a:lnTo>
                    <a:lnTo>
                      <a:pt x="525" y="558"/>
                    </a:lnTo>
                    <a:lnTo>
                      <a:pt x="514" y="558"/>
                    </a:lnTo>
                    <a:cubicBezTo>
                      <a:pt x="503" y="558"/>
                      <a:pt x="514" y="558"/>
                      <a:pt x="514" y="547"/>
                    </a:cubicBezTo>
                    <a:cubicBezTo>
                      <a:pt x="514" y="547"/>
                      <a:pt x="503" y="536"/>
                      <a:pt x="503" y="536"/>
                    </a:cubicBezTo>
                    <a:lnTo>
                      <a:pt x="492" y="536"/>
                    </a:lnTo>
                    <a:cubicBezTo>
                      <a:pt x="481" y="547"/>
                      <a:pt x="470" y="547"/>
                      <a:pt x="449" y="547"/>
                    </a:cubicBezTo>
                    <a:cubicBezTo>
                      <a:pt x="438" y="558"/>
                      <a:pt x="416" y="558"/>
                      <a:pt x="405" y="569"/>
                    </a:cubicBezTo>
                    <a:lnTo>
                      <a:pt x="372" y="569"/>
                    </a:lnTo>
                    <a:cubicBezTo>
                      <a:pt x="361" y="558"/>
                      <a:pt x="350" y="558"/>
                      <a:pt x="339" y="558"/>
                    </a:cubicBezTo>
                    <a:lnTo>
                      <a:pt x="328" y="547"/>
                    </a:lnTo>
                    <a:cubicBezTo>
                      <a:pt x="306" y="547"/>
                      <a:pt x="284" y="525"/>
                      <a:pt x="274" y="504"/>
                    </a:cubicBezTo>
                    <a:cubicBezTo>
                      <a:pt x="263" y="493"/>
                      <a:pt x="263" y="471"/>
                      <a:pt x="252" y="449"/>
                    </a:cubicBezTo>
                    <a:cubicBezTo>
                      <a:pt x="252" y="449"/>
                      <a:pt x="241" y="438"/>
                      <a:pt x="241" y="438"/>
                    </a:cubicBezTo>
                    <a:cubicBezTo>
                      <a:pt x="230" y="427"/>
                      <a:pt x="230" y="405"/>
                      <a:pt x="219" y="394"/>
                    </a:cubicBezTo>
                    <a:lnTo>
                      <a:pt x="197" y="361"/>
                    </a:lnTo>
                    <a:lnTo>
                      <a:pt x="197" y="350"/>
                    </a:lnTo>
                    <a:lnTo>
                      <a:pt x="175" y="329"/>
                    </a:lnTo>
                    <a:cubicBezTo>
                      <a:pt x="164" y="318"/>
                      <a:pt x="153" y="307"/>
                      <a:pt x="142" y="307"/>
                    </a:cubicBezTo>
                    <a:cubicBezTo>
                      <a:pt x="120" y="296"/>
                      <a:pt x="99" y="274"/>
                      <a:pt x="77" y="263"/>
                    </a:cubicBezTo>
                    <a:cubicBezTo>
                      <a:pt x="55" y="252"/>
                      <a:pt x="44" y="230"/>
                      <a:pt x="44" y="208"/>
                    </a:cubicBezTo>
                    <a:cubicBezTo>
                      <a:pt x="33" y="197"/>
                      <a:pt x="22" y="175"/>
                      <a:pt x="33" y="165"/>
                    </a:cubicBezTo>
                    <a:lnTo>
                      <a:pt x="33" y="143"/>
                    </a:lnTo>
                    <a:lnTo>
                      <a:pt x="33" y="132"/>
                    </a:lnTo>
                    <a:cubicBezTo>
                      <a:pt x="33" y="110"/>
                      <a:pt x="44" y="88"/>
                      <a:pt x="55" y="77"/>
                    </a:cubicBezTo>
                    <a:cubicBezTo>
                      <a:pt x="55" y="77"/>
                      <a:pt x="55" y="66"/>
                      <a:pt x="66" y="66"/>
                    </a:cubicBezTo>
                    <a:cubicBezTo>
                      <a:pt x="88" y="44"/>
                      <a:pt x="99" y="33"/>
                      <a:pt x="120" y="22"/>
                    </a:cubicBezTo>
                    <a:cubicBezTo>
                      <a:pt x="120" y="11"/>
                      <a:pt x="131" y="11"/>
                      <a:pt x="1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90" name="Google Shape;390;p45"/>
            <p:cNvGrpSpPr/>
            <p:nvPr/>
          </p:nvGrpSpPr>
          <p:grpSpPr>
            <a:xfrm flipH="1">
              <a:off x="7740738" y="891725"/>
              <a:ext cx="115950" cy="86125"/>
              <a:chOff x="8839525" y="1569650"/>
              <a:chExt cx="115950" cy="86125"/>
            </a:xfrm>
          </p:grpSpPr>
          <p:sp>
            <p:nvSpPr>
              <p:cNvPr id="391" name="Google Shape;391;p45"/>
              <p:cNvSpPr/>
              <p:nvPr/>
            </p:nvSpPr>
            <p:spPr>
              <a:xfrm>
                <a:off x="8839525" y="1569650"/>
                <a:ext cx="115950" cy="86125"/>
              </a:xfrm>
              <a:custGeom>
                <a:rect b="b" l="l" r="r" t="t"/>
                <a:pathLst>
                  <a:path extrusionOk="0" h="3445" w="4638">
                    <a:moveTo>
                      <a:pt x="2421" y="0"/>
                    </a:moveTo>
                    <a:cubicBezTo>
                      <a:pt x="2294" y="0"/>
                      <a:pt x="2167" y="17"/>
                      <a:pt x="2045" y="47"/>
                    </a:cubicBezTo>
                    <a:cubicBezTo>
                      <a:pt x="1575" y="167"/>
                      <a:pt x="1149" y="375"/>
                      <a:pt x="766" y="660"/>
                    </a:cubicBezTo>
                    <a:lnTo>
                      <a:pt x="635" y="747"/>
                    </a:lnTo>
                    <a:lnTo>
                      <a:pt x="427" y="878"/>
                    </a:lnTo>
                    <a:lnTo>
                      <a:pt x="197" y="1031"/>
                    </a:lnTo>
                    <a:lnTo>
                      <a:pt x="142" y="1075"/>
                    </a:lnTo>
                    <a:lnTo>
                      <a:pt x="0" y="1174"/>
                    </a:lnTo>
                    <a:lnTo>
                      <a:pt x="306" y="1206"/>
                    </a:lnTo>
                    <a:cubicBezTo>
                      <a:pt x="331" y="1206"/>
                      <a:pt x="360" y="1214"/>
                      <a:pt x="382" y="1214"/>
                    </a:cubicBezTo>
                    <a:cubicBezTo>
                      <a:pt x="398" y="1214"/>
                      <a:pt x="411" y="1210"/>
                      <a:pt x="416" y="1195"/>
                    </a:cubicBezTo>
                    <a:lnTo>
                      <a:pt x="449" y="1174"/>
                    </a:lnTo>
                    <a:lnTo>
                      <a:pt x="449" y="1174"/>
                    </a:lnTo>
                    <a:cubicBezTo>
                      <a:pt x="427" y="1206"/>
                      <a:pt x="416" y="1239"/>
                      <a:pt x="405" y="1283"/>
                    </a:cubicBezTo>
                    <a:cubicBezTo>
                      <a:pt x="383" y="1316"/>
                      <a:pt x="372" y="1360"/>
                      <a:pt x="361" y="1403"/>
                    </a:cubicBezTo>
                    <a:cubicBezTo>
                      <a:pt x="361" y="1414"/>
                      <a:pt x="361" y="1458"/>
                      <a:pt x="383" y="1469"/>
                    </a:cubicBezTo>
                    <a:cubicBezTo>
                      <a:pt x="391" y="1477"/>
                      <a:pt x="404" y="1484"/>
                      <a:pt x="415" y="1484"/>
                    </a:cubicBezTo>
                    <a:cubicBezTo>
                      <a:pt x="419" y="1484"/>
                      <a:pt x="424" y="1483"/>
                      <a:pt x="427" y="1480"/>
                    </a:cubicBezTo>
                    <a:cubicBezTo>
                      <a:pt x="449" y="1480"/>
                      <a:pt x="460" y="1469"/>
                      <a:pt x="481" y="1469"/>
                    </a:cubicBezTo>
                    <a:lnTo>
                      <a:pt x="602" y="1469"/>
                    </a:lnTo>
                    <a:cubicBezTo>
                      <a:pt x="667" y="1469"/>
                      <a:pt x="722" y="1436"/>
                      <a:pt x="755" y="1392"/>
                    </a:cubicBezTo>
                    <a:cubicBezTo>
                      <a:pt x="777" y="1349"/>
                      <a:pt x="788" y="1327"/>
                      <a:pt x="810" y="1305"/>
                    </a:cubicBezTo>
                    <a:cubicBezTo>
                      <a:pt x="831" y="1250"/>
                      <a:pt x="853" y="1206"/>
                      <a:pt x="853" y="1152"/>
                    </a:cubicBezTo>
                    <a:cubicBezTo>
                      <a:pt x="853" y="1119"/>
                      <a:pt x="853" y="1097"/>
                      <a:pt x="842" y="1075"/>
                    </a:cubicBezTo>
                    <a:lnTo>
                      <a:pt x="831" y="1042"/>
                    </a:lnTo>
                    <a:lnTo>
                      <a:pt x="831" y="1020"/>
                    </a:lnTo>
                    <a:lnTo>
                      <a:pt x="810" y="1020"/>
                    </a:lnTo>
                    <a:cubicBezTo>
                      <a:pt x="799" y="1020"/>
                      <a:pt x="799" y="1010"/>
                      <a:pt x="810" y="999"/>
                    </a:cubicBezTo>
                    <a:lnTo>
                      <a:pt x="820" y="988"/>
                    </a:lnTo>
                    <a:lnTo>
                      <a:pt x="864" y="966"/>
                    </a:lnTo>
                    <a:lnTo>
                      <a:pt x="952" y="900"/>
                    </a:lnTo>
                    <a:cubicBezTo>
                      <a:pt x="1006" y="867"/>
                      <a:pt x="1061" y="824"/>
                      <a:pt x="1116" y="791"/>
                    </a:cubicBezTo>
                    <a:cubicBezTo>
                      <a:pt x="1225" y="714"/>
                      <a:pt x="1345" y="649"/>
                      <a:pt x="1466" y="583"/>
                    </a:cubicBezTo>
                    <a:cubicBezTo>
                      <a:pt x="1542" y="539"/>
                      <a:pt x="1619" y="506"/>
                      <a:pt x="1706" y="474"/>
                    </a:cubicBezTo>
                    <a:lnTo>
                      <a:pt x="1717" y="463"/>
                    </a:lnTo>
                    <a:cubicBezTo>
                      <a:pt x="1794" y="441"/>
                      <a:pt x="1870" y="408"/>
                      <a:pt x="1936" y="397"/>
                    </a:cubicBezTo>
                    <a:cubicBezTo>
                      <a:pt x="1980" y="364"/>
                      <a:pt x="2035" y="342"/>
                      <a:pt x="2078" y="310"/>
                    </a:cubicBezTo>
                    <a:cubicBezTo>
                      <a:pt x="2122" y="277"/>
                      <a:pt x="2188" y="255"/>
                      <a:pt x="2242" y="244"/>
                    </a:cubicBezTo>
                    <a:cubicBezTo>
                      <a:pt x="2297" y="211"/>
                      <a:pt x="2341" y="189"/>
                      <a:pt x="2395" y="167"/>
                    </a:cubicBezTo>
                    <a:cubicBezTo>
                      <a:pt x="2419" y="160"/>
                      <a:pt x="2447" y="152"/>
                      <a:pt x="2478" y="152"/>
                    </a:cubicBezTo>
                    <a:cubicBezTo>
                      <a:pt x="2490" y="152"/>
                      <a:pt x="2503" y="153"/>
                      <a:pt x="2516" y="156"/>
                    </a:cubicBezTo>
                    <a:cubicBezTo>
                      <a:pt x="2549" y="156"/>
                      <a:pt x="2570" y="178"/>
                      <a:pt x="2570" y="189"/>
                    </a:cubicBezTo>
                    <a:cubicBezTo>
                      <a:pt x="2570" y="195"/>
                      <a:pt x="2557" y="195"/>
                      <a:pt x="2540" y="195"/>
                    </a:cubicBezTo>
                    <a:cubicBezTo>
                      <a:pt x="2524" y="195"/>
                      <a:pt x="2505" y="195"/>
                      <a:pt x="2494" y="200"/>
                    </a:cubicBezTo>
                    <a:cubicBezTo>
                      <a:pt x="2406" y="211"/>
                      <a:pt x="2319" y="233"/>
                      <a:pt x="2242" y="288"/>
                    </a:cubicBezTo>
                    <a:cubicBezTo>
                      <a:pt x="2210" y="299"/>
                      <a:pt x="2188" y="321"/>
                      <a:pt x="2166" y="331"/>
                    </a:cubicBezTo>
                    <a:lnTo>
                      <a:pt x="2133" y="342"/>
                    </a:lnTo>
                    <a:lnTo>
                      <a:pt x="2188" y="331"/>
                    </a:lnTo>
                    <a:cubicBezTo>
                      <a:pt x="2242" y="331"/>
                      <a:pt x="2286" y="321"/>
                      <a:pt x="2286" y="321"/>
                    </a:cubicBezTo>
                    <a:cubicBezTo>
                      <a:pt x="2297" y="321"/>
                      <a:pt x="2450" y="310"/>
                      <a:pt x="2483" y="310"/>
                    </a:cubicBezTo>
                    <a:cubicBezTo>
                      <a:pt x="2560" y="310"/>
                      <a:pt x="2647" y="321"/>
                      <a:pt x="2724" y="342"/>
                    </a:cubicBezTo>
                    <a:cubicBezTo>
                      <a:pt x="2778" y="353"/>
                      <a:pt x="2833" y="375"/>
                      <a:pt x="2877" y="397"/>
                    </a:cubicBezTo>
                    <a:cubicBezTo>
                      <a:pt x="2975" y="441"/>
                      <a:pt x="3150" y="550"/>
                      <a:pt x="3249" y="594"/>
                    </a:cubicBezTo>
                    <a:cubicBezTo>
                      <a:pt x="3281" y="616"/>
                      <a:pt x="3314" y="638"/>
                      <a:pt x="3347" y="670"/>
                    </a:cubicBezTo>
                    <a:lnTo>
                      <a:pt x="3369" y="681"/>
                    </a:lnTo>
                    <a:cubicBezTo>
                      <a:pt x="3391" y="703"/>
                      <a:pt x="3413" y="714"/>
                      <a:pt x="3434" y="736"/>
                    </a:cubicBezTo>
                    <a:cubicBezTo>
                      <a:pt x="3719" y="966"/>
                      <a:pt x="3959" y="1250"/>
                      <a:pt x="4134" y="1567"/>
                    </a:cubicBezTo>
                    <a:cubicBezTo>
                      <a:pt x="4200" y="1677"/>
                      <a:pt x="4255" y="1786"/>
                      <a:pt x="4288" y="1906"/>
                    </a:cubicBezTo>
                    <a:lnTo>
                      <a:pt x="4309" y="1983"/>
                    </a:lnTo>
                    <a:lnTo>
                      <a:pt x="4320" y="2060"/>
                    </a:lnTo>
                    <a:lnTo>
                      <a:pt x="4320" y="2081"/>
                    </a:lnTo>
                    <a:lnTo>
                      <a:pt x="4299" y="2125"/>
                    </a:lnTo>
                    <a:cubicBezTo>
                      <a:pt x="4233" y="2224"/>
                      <a:pt x="4167" y="2322"/>
                      <a:pt x="4102" y="2420"/>
                    </a:cubicBezTo>
                    <a:cubicBezTo>
                      <a:pt x="4047" y="2519"/>
                      <a:pt x="3981" y="2606"/>
                      <a:pt x="3916" y="2683"/>
                    </a:cubicBezTo>
                    <a:cubicBezTo>
                      <a:pt x="3872" y="2738"/>
                      <a:pt x="3784" y="2803"/>
                      <a:pt x="3741" y="2847"/>
                    </a:cubicBezTo>
                    <a:cubicBezTo>
                      <a:pt x="3675" y="2913"/>
                      <a:pt x="3609" y="2967"/>
                      <a:pt x="3533" y="3022"/>
                    </a:cubicBezTo>
                    <a:cubicBezTo>
                      <a:pt x="3489" y="3044"/>
                      <a:pt x="3456" y="3066"/>
                      <a:pt x="3413" y="3088"/>
                    </a:cubicBezTo>
                    <a:lnTo>
                      <a:pt x="3216" y="3110"/>
                    </a:lnTo>
                    <a:cubicBezTo>
                      <a:pt x="3085" y="3110"/>
                      <a:pt x="2942" y="3120"/>
                      <a:pt x="2811" y="3131"/>
                    </a:cubicBezTo>
                    <a:lnTo>
                      <a:pt x="2603" y="3131"/>
                    </a:lnTo>
                    <a:cubicBezTo>
                      <a:pt x="2554" y="3126"/>
                      <a:pt x="2502" y="3123"/>
                      <a:pt x="2449" y="3123"/>
                    </a:cubicBezTo>
                    <a:cubicBezTo>
                      <a:pt x="2395" y="3123"/>
                      <a:pt x="2341" y="3126"/>
                      <a:pt x="2286" y="3131"/>
                    </a:cubicBezTo>
                    <a:cubicBezTo>
                      <a:pt x="2242" y="3137"/>
                      <a:pt x="2196" y="3140"/>
                      <a:pt x="2148" y="3140"/>
                    </a:cubicBezTo>
                    <a:cubicBezTo>
                      <a:pt x="2100" y="3140"/>
                      <a:pt x="2051" y="3137"/>
                      <a:pt x="2002" y="3131"/>
                    </a:cubicBezTo>
                    <a:cubicBezTo>
                      <a:pt x="1827" y="3110"/>
                      <a:pt x="1663" y="3066"/>
                      <a:pt x="1510" y="3022"/>
                    </a:cubicBezTo>
                    <a:cubicBezTo>
                      <a:pt x="1291" y="2945"/>
                      <a:pt x="1105" y="2792"/>
                      <a:pt x="995" y="2595"/>
                    </a:cubicBezTo>
                    <a:lnTo>
                      <a:pt x="995" y="2595"/>
                    </a:lnTo>
                    <a:cubicBezTo>
                      <a:pt x="1017" y="2661"/>
                      <a:pt x="1039" y="2716"/>
                      <a:pt x="1083" y="2770"/>
                    </a:cubicBezTo>
                    <a:cubicBezTo>
                      <a:pt x="1105" y="2814"/>
                      <a:pt x="1138" y="2847"/>
                      <a:pt x="1192" y="2858"/>
                    </a:cubicBezTo>
                    <a:cubicBezTo>
                      <a:pt x="1203" y="2869"/>
                      <a:pt x="1203" y="2880"/>
                      <a:pt x="1214" y="2891"/>
                    </a:cubicBezTo>
                    <a:cubicBezTo>
                      <a:pt x="1214" y="2902"/>
                      <a:pt x="1225" y="2924"/>
                      <a:pt x="1236" y="2945"/>
                    </a:cubicBezTo>
                    <a:cubicBezTo>
                      <a:pt x="1236" y="2956"/>
                      <a:pt x="1236" y="2956"/>
                      <a:pt x="1236" y="2967"/>
                    </a:cubicBezTo>
                    <a:cubicBezTo>
                      <a:pt x="1258" y="2978"/>
                      <a:pt x="1236" y="2989"/>
                      <a:pt x="1258" y="3000"/>
                    </a:cubicBezTo>
                    <a:cubicBezTo>
                      <a:pt x="1247" y="3011"/>
                      <a:pt x="1214" y="3022"/>
                      <a:pt x="1192" y="3033"/>
                    </a:cubicBezTo>
                    <a:cubicBezTo>
                      <a:pt x="1105" y="3000"/>
                      <a:pt x="1028" y="2935"/>
                      <a:pt x="985" y="2847"/>
                    </a:cubicBezTo>
                    <a:cubicBezTo>
                      <a:pt x="941" y="2781"/>
                      <a:pt x="919" y="2716"/>
                      <a:pt x="897" y="2639"/>
                    </a:cubicBezTo>
                    <a:lnTo>
                      <a:pt x="897" y="2563"/>
                    </a:lnTo>
                    <a:cubicBezTo>
                      <a:pt x="897" y="2541"/>
                      <a:pt x="897" y="2497"/>
                      <a:pt x="886" y="2464"/>
                    </a:cubicBezTo>
                    <a:cubicBezTo>
                      <a:pt x="886" y="2431"/>
                      <a:pt x="886" y="2431"/>
                      <a:pt x="886" y="2410"/>
                    </a:cubicBezTo>
                    <a:lnTo>
                      <a:pt x="886" y="2311"/>
                    </a:lnTo>
                    <a:cubicBezTo>
                      <a:pt x="875" y="2278"/>
                      <a:pt x="864" y="2245"/>
                      <a:pt x="853" y="2202"/>
                    </a:cubicBezTo>
                    <a:lnTo>
                      <a:pt x="842" y="2070"/>
                    </a:lnTo>
                    <a:cubicBezTo>
                      <a:pt x="842" y="2016"/>
                      <a:pt x="842" y="1983"/>
                      <a:pt x="820" y="1906"/>
                    </a:cubicBezTo>
                    <a:cubicBezTo>
                      <a:pt x="810" y="1841"/>
                      <a:pt x="788" y="1786"/>
                      <a:pt x="766" y="1731"/>
                    </a:cubicBezTo>
                    <a:cubicBezTo>
                      <a:pt x="744" y="1666"/>
                      <a:pt x="711" y="1611"/>
                      <a:pt x="667" y="1556"/>
                    </a:cubicBezTo>
                    <a:cubicBezTo>
                      <a:pt x="635" y="1513"/>
                      <a:pt x="602" y="1480"/>
                      <a:pt x="580" y="1480"/>
                    </a:cubicBezTo>
                    <a:cubicBezTo>
                      <a:pt x="565" y="1480"/>
                      <a:pt x="541" y="1485"/>
                      <a:pt x="520" y="1485"/>
                    </a:cubicBezTo>
                    <a:cubicBezTo>
                      <a:pt x="509" y="1485"/>
                      <a:pt x="500" y="1484"/>
                      <a:pt x="492" y="1480"/>
                    </a:cubicBezTo>
                    <a:lnTo>
                      <a:pt x="481" y="1480"/>
                    </a:lnTo>
                    <a:cubicBezTo>
                      <a:pt x="477" y="1478"/>
                      <a:pt x="473" y="1478"/>
                      <a:pt x="468" y="1478"/>
                    </a:cubicBezTo>
                    <a:cubicBezTo>
                      <a:pt x="438" y="1478"/>
                      <a:pt x="402" y="1510"/>
                      <a:pt x="383" y="1567"/>
                    </a:cubicBezTo>
                    <a:cubicBezTo>
                      <a:pt x="361" y="1622"/>
                      <a:pt x="361" y="1699"/>
                      <a:pt x="383" y="1764"/>
                    </a:cubicBezTo>
                    <a:cubicBezTo>
                      <a:pt x="405" y="1819"/>
                      <a:pt x="438" y="1874"/>
                      <a:pt x="449" y="1928"/>
                    </a:cubicBezTo>
                    <a:cubicBezTo>
                      <a:pt x="460" y="1950"/>
                      <a:pt x="470" y="1972"/>
                      <a:pt x="481" y="1994"/>
                    </a:cubicBezTo>
                    <a:lnTo>
                      <a:pt x="492" y="2081"/>
                    </a:lnTo>
                    <a:lnTo>
                      <a:pt x="525" y="2289"/>
                    </a:lnTo>
                    <a:cubicBezTo>
                      <a:pt x="547" y="2366"/>
                      <a:pt x="569" y="2431"/>
                      <a:pt x="591" y="2497"/>
                    </a:cubicBezTo>
                    <a:cubicBezTo>
                      <a:pt x="613" y="2552"/>
                      <a:pt x="645" y="2606"/>
                      <a:pt x="678" y="2650"/>
                    </a:cubicBezTo>
                    <a:cubicBezTo>
                      <a:pt x="711" y="2705"/>
                      <a:pt x="744" y="2749"/>
                      <a:pt x="777" y="2803"/>
                    </a:cubicBezTo>
                    <a:cubicBezTo>
                      <a:pt x="853" y="2902"/>
                      <a:pt x="930" y="2989"/>
                      <a:pt x="1028" y="3077"/>
                    </a:cubicBezTo>
                    <a:cubicBezTo>
                      <a:pt x="1181" y="3197"/>
                      <a:pt x="1356" y="3285"/>
                      <a:pt x="1542" y="3328"/>
                    </a:cubicBezTo>
                    <a:cubicBezTo>
                      <a:pt x="1868" y="3407"/>
                      <a:pt x="2193" y="3444"/>
                      <a:pt x="2518" y="3444"/>
                    </a:cubicBezTo>
                    <a:cubicBezTo>
                      <a:pt x="2598" y="3444"/>
                      <a:pt x="2677" y="3442"/>
                      <a:pt x="2756" y="3438"/>
                    </a:cubicBezTo>
                    <a:cubicBezTo>
                      <a:pt x="2888" y="3438"/>
                      <a:pt x="3008" y="3427"/>
                      <a:pt x="3139" y="3416"/>
                    </a:cubicBezTo>
                    <a:lnTo>
                      <a:pt x="3314" y="3394"/>
                    </a:lnTo>
                    <a:lnTo>
                      <a:pt x="3478" y="3394"/>
                    </a:lnTo>
                    <a:cubicBezTo>
                      <a:pt x="3511" y="3383"/>
                      <a:pt x="3533" y="3361"/>
                      <a:pt x="3555" y="3361"/>
                    </a:cubicBezTo>
                    <a:cubicBezTo>
                      <a:pt x="3872" y="3186"/>
                      <a:pt x="4145" y="2924"/>
                      <a:pt x="4331" y="2617"/>
                    </a:cubicBezTo>
                    <a:cubicBezTo>
                      <a:pt x="4375" y="2541"/>
                      <a:pt x="4419" y="2475"/>
                      <a:pt x="4463" y="2399"/>
                    </a:cubicBezTo>
                    <a:lnTo>
                      <a:pt x="4627" y="2136"/>
                    </a:lnTo>
                    <a:cubicBezTo>
                      <a:pt x="4638" y="2103"/>
                      <a:pt x="4616" y="2070"/>
                      <a:pt x="4605" y="2038"/>
                    </a:cubicBezTo>
                    <a:lnTo>
                      <a:pt x="4583" y="1950"/>
                    </a:lnTo>
                    <a:cubicBezTo>
                      <a:pt x="4583" y="1906"/>
                      <a:pt x="4561" y="1863"/>
                      <a:pt x="4550" y="1819"/>
                    </a:cubicBezTo>
                    <a:cubicBezTo>
                      <a:pt x="4517" y="1742"/>
                      <a:pt x="4484" y="1655"/>
                      <a:pt x="4452" y="1578"/>
                    </a:cubicBezTo>
                    <a:cubicBezTo>
                      <a:pt x="4375" y="1414"/>
                      <a:pt x="4288" y="1261"/>
                      <a:pt x="4189" y="1119"/>
                    </a:cubicBezTo>
                    <a:cubicBezTo>
                      <a:pt x="4058" y="944"/>
                      <a:pt x="3916" y="780"/>
                      <a:pt x="3763" y="627"/>
                    </a:cubicBezTo>
                    <a:lnTo>
                      <a:pt x="3741" y="594"/>
                    </a:lnTo>
                    <a:cubicBezTo>
                      <a:pt x="3653" y="517"/>
                      <a:pt x="3566" y="441"/>
                      <a:pt x="3467" y="375"/>
                    </a:cubicBezTo>
                    <a:cubicBezTo>
                      <a:pt x="3281" y="244"/>
                      <a:pt x="3074" y="135"/>
                      <a:pt x="2855" y="69"/>
                    </a:cubicBezTo>
                    <a:cubicBezTo>
                      <a:pt x="2714" y="22"/>
                      <a:pt x="2567" y="0"/>
                      <a:pt x="24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92" name="Google Shape;392;p45"/>
              <p:cNvSpPr/>
              <p:nvPr/>
            </p:nvSpPr>
            <p:spPr>
              <a:xfrm>
                <a:off x="8861675" y="1573275"/>
                <a:ext cx="42400" cy="72200"/>
              </a:xfrm>
              <a:custGeom>
                <a:rect b="b" l="l" r="r" t="t"/>
                <a:pathLst>
                  <a:path extrusionOk="0" h="2888" w="1696">
                    <a:moveTo>
                      <a:pt x="1630" y="1"/>
                    </a:moveTo>
                    <a:cubicBezTo>
                      <a:pt x="1597" y="1"/>
                      <a:pt x="1553" y="11"/>
                      <a:pt x="1520" y="22"/>
                    </a:cubicBezTo>
                    <a:cubicBezTo>
                      <a:pt x="1466" y="44"/>
                      <a:pt x="1411" y="66"/>
                      <a:pt x="1367" y="99"/>
                    </a:cubicBezTo>
                    <a:cubicBezTo>
                      <a:pt x="1302" y="110"/>
                      <a:pt x="1247" y="132"/>
                      <a:pt x="1203" y="165"/>
                    </a:cubicBezTo>
                    <a:cubicBezTo>
                      <a:pt x="1149" y="186"/>
                      <a:pt x="1105" y="219"/>
                      <a:pt x="1061" y="241"/>
                    </a:cubicBezTo>
                    <a:lnTo>
                      <a:pt x="952" y="307"/>
                    </a:lnTo>
                    <a:cubicBezTo>
                      <a:pt x="864" y="361"/>
                      <a:pt x="788" y="416"/>
                      <a:pt x="711" y="482"/>
                    </a:cubicBezTo>
                    <a:lnTo>
                      <a:pt x="634" y="547"/>
                    </a:lnTo>
                    <a:cubicBezTo>
                      <a:pt x="634" y="547"/>
                      <a:pt x="624" y="558"/>
                      <a:pt x="624" y="558"/>
                    </a:cubicBezTo>
                    <a:cubicBezTo>
                      <a:pt x="591" y="602"/>
                      <a:pt x="558" y="646"/>
                      <a:pt x="547" y="700"/>
                    </a:cubicBezTo>
                    <a:cubicBezTo>
                      <a:pt x="536" y="733"/>
                      <a:pt x="536" y="766"/>
                      <a:pt x="547" y="810"/>
                    </a:cubicBezTo>
                    <a:cubicBezTo>
                      <a:pt x="558" y="854"/>
                      <a:pt x="580" y="897"/>
                      <a:pt x="613" y="941"/>
                    </a:cubicBezTo>
                    <a:cubicBezTo>
                      <a:pt x="645" y="996"/>
                      <a:pt x="667" y="1050"/>
                      <a:pt x="678" y="1105"/>
                    </a:cubicBezTo>
                    <a:cubicBezTo>
                      <a:pt x="689" y="1171"/>
                      <a:pt x="678" y="1236"/>
                      <a:pt x="645" y="1280"/>
                    </a:cubicBezTo>
                    <a:cubicBezTo>
                      <a:pt x="634" y="1291"/>
                      <a:pt x="624" y="1302"/>
                      <a:pt x="624" y="1313"/>
                    </a:cubicBezTo>
                    <a:cubicBezTo>
                      <a:pt x="613" y="1324"/>
                      <a:pt x="602" y="1335"/>
                      <a:pt x="591" y="1346"/>
                    </a:cubicBezTo>
                    <a:cubicBezTo>
                      <a:pt x="580" y="1357"/>
                      <a:pt x="558" y="1379"/>
                      <a:pt x="536" y="1379"/>
                    </a:cubicBezTo>
                    <a:cubicBezTo>
                      <a:pt x="481" y="1422"/>
                      <a:pt x="427" y="1455"/>
                      <a:pt x="372" y="1477"/>
                    </a:cubicBezTo>
                    <a:cubicBezTo>
                      <a:pt x="328" y="1488"/>
                      <a:pt x="295" y="1510"/>
                      <a:pt x="263" y="1532"/>
                    </a:cubicBezTo>
                    <a:cubicBezTo>
                      <a:pt x="230" y="1554"/>
                      <a:pt x="197" y="1575"/>
                      <a:pt x="175" y="1608"/>
                    </a:cubicBezTo>
                    <a:cubicBezTo>
                      <a:pt x="153" y="1641"/>
                      <a:pt x="131" y="1674"/>
                      <a:pt x="109" y="1707"/>
                    </a:cubicBezTo>
                    <a:cubicBezTo>
                      <a:pt x="88" y="1750"/>
                      <a:pt x="77" y="1794"/>
                      <a:pt x="66" y="1838"/>
                    </a:cubicBezTo>
                    <a:cubicBezTo>
                      <a:pt x="55" y="1882"/>
                      <a:pt x="33" y="1925"/>
                      <a:pt x="22" y="1980"/>
                    </a:cubicBezTo>
                    <a:cubicBezTo>
                      <a:pt x="22" y="2024"/>
                      <a:pt x="11" y="2068"/>
                      <a:pt x="0" y="2111"/>
                    </a:cubicBezTo>
                    <a:lnTo>
                      <a:pt x="0" y="2166"/>
                    </a:lnTo>
                    <a:lnTo>
                      <a:pt x="0" y="2265"/>
                    </a:lnTo>
                    <a:lnTo>
                      <a:pt x="0" y="2319"/>
                    </a:lnTo>
                    <a:cubicBezTo>
                      <a:pt x="0" y="2341"/>
                      <a:pt x="11" y="2385"/>
                      <a:pt x="22" y="2429"/>
                    </a:cubicBezTo>
                    <a:cubicBezTo>
                      <a:pt x="22" y="2461"/>
                      <a:pt x="22" y="2472"/>
                      <a:pt x="22" y="2494"/>
                    </a:cubicBezTo>
                    <a:cubicBezTo>
                      <a:pt x="33" y="2571"/>
                      <a:pt x="55" y="2636"/>
                      <a:pt x="99" y="2702"/>
                    </a:cubicBezTo>
                    <a:cubicBezTo>
                      <a:pt x="142" y="2790"/>
                      <a:pt x="219" y="2866"/>
                      <a:pt x="306" y="2888"/>
                    </a:cubicBezTo>
                    <a:cubicBezTo>
                      <a:pt x="328" y="2877"/>
                      <a:pt x="361" y="2866"/>
                      <a:pt x="383" y="2855"/>
                    </a:cubicBezTo>
                    <a:cubicBezTo>
                      <a:pt x="350" y="2855"/>
                      <a:pt x="383" y="2833"/>
                      <a:pt x="350" y="2822"/>
                    </a:cubicBezTo>
                    <a:cubicBezTo>
                      <a:pt x="350" y="2822"/>
                      <a:pt x="350" y="2811"/>
                      <a:pt x="350" y="2800"/>
                    </a:cubicBezTo>
                    <a:cubicBezTo>
                      <a:pt x="339" y="2779"/>
                      <a:pt x="328" y="2768"/>
                      <a:pt x="328" y="2746"/>
                    </a:cubicBezTo>
                    <a:cubicBezTo>
                      <a:pt x="317" y="2746"/>
                      <a:pt x="317" y="2724"/>
                      <a:pt x="306" y="2724"/>
                    </a:cubicBezTo>
                    <a:cubicBezTo>
                      <a:pt x="252" y="2702"/>
                      <a:pt x="219" y="2669"/>
                      <a:pt x="197" y="2625"/>
                    </a:cubicBezTo>
                    <a:cubicBezTo>
                      <a:pt x="153" y="2582"/>
                      <a:pt x="131" y="2516"/>
                      <a:pt x="109" y="2461"/>
                    </a:cubicBezTo>
                    <a:cubicBezTo>
                      <a:pt x="109" y="2450"/>
                      <a:pt x="109" y="2450"/>
                      <a:pt x="109" y="2450"/>
                    </a:cubicBezTo>
                    <a:lnTo>
                      <a:pt x="109" y="2385"/>
                    </a:lnTo>
                    <a:cubicBezTo>
                      <a:pt x="109" y="2374"/>
                      <a:pt x="99" y="2330"/>
                      <a:pt x="99" y="2308"/>
                    </a:cubicBezTo>
                    <a:cubicBezTo>
                      <a:pt x="99" y="2265"/>
                      <a:pt x="99" y="2221"/>
                      <a:pt x="99" y="2177"/>
                    </a:cubicBezTo>
                    <a:cubicBezTo>
                      <a:pt x="99" y="2155"/>
                      <a:pt x="109" y="2144"/>
                      <a:pt x="109" y="2133"/>
                    </a:cubicBezTo>
                    <a:cubicBezTo>
                      <a:pt x="109" y="2133"/>
                      <a:pt x="109" y="2122"/>
                      <a:pt x="109" y="2122"/>
                    </a:cubicBezTo>
                    <a:cubicBezTo>
                      <a:pt x="109" y="2111"/>
                      <a:pt x="109" y="2111"/>
                      <a:pt x="109" y="2100"/>
                    </a:cubicBezTo>
                    <a:cubicBezTo>
                      <a:pt x="109" y="1980"/>
                      <a:pt x="142" y="1871"/>
                      <a:pt x="197" y="1772"/>
                    </a:cubicBezTo>
                    <a:cubicBezTo>
                      <a:pt x="252" y="1718"/>
                      <a:pt x="306" y="1674"/>
                      <a:pt x="361" y="1641"/>
                    </a:cubicBezTo>
                    <a:cubicBezTo>
                      <a:pt x="383" y="1619"/>
                      <a:pt x="394" y="1597"/>
                      <a:pt x="416" y="1575"/>
                    </a:cubicBezTo>
                    <a:cubicBezTo>
                      <a:pt x="427" y="1575"/>
                      <a:pt x="438" y="1565"/>
                      <a:pt x="438" y="1565"/>
                    </a:cubicBezTo>
                    <a:cubicBezTo>
                      <a:pt x="449" y="1554"/>
                      <a:pt x="438" y="1554"/>
                      <a:pt x="449" y="1554"/>
                    </a:cubicBezTo>
                    <a:cubicBezTo>
                      <a:pt x="514" y="1521"/>
                      <a:pt x="569" y="1488"/>
                      <a:pt x="634" y="1444"/>
                    </a:cubicBezTo>
                    <a:cubicBezTo>
                      <a:pt x="678" y="1411"/>
                      <a:pt x="711" y="1357"/>
                      <a:pt x="744" y="1313"/>
                    </a:cubicBezTo>
                    <a:cubicBezTo>
                      <a:pt x="755" y="1291"/>
                      <a:pt x="766" y="1280"/>
                      <a:pt x="777" y="1258"/>
                    </a:cubicBezTo>
                    <a:cubicBezTo>
                      <a:pt x="788" y="1215"/>
                      <a:pt x="788" y="1160"/>
                      <a:pt x="788" y="1116"/>
                    </a:cubicBezTo>
                    <a:cubicBezTo>
                      <a:pt x="766" y="1061"/>
                      <a:pt x="744" y="1018"/>
                      <a:pt x="711" y="974"/>
                    </a:cubicBezTo>
                    <a:cubicBezTo>
                      <a:pt x="656" y="897"/>
                      <a:pt x="624" y="799"/>
                      <a:pt x="624" y="700"/>
                    </a:cubicBezTo>
                    <a:cubicBezTo>
                      <a:pt x="645" y="624"/>
                      <a:pt x="700" y="558"/>
                      <a:pt x="777" y="515"/>
                    </a:cubicBezTo>
                    <a:cubicBezTo>
                      <a:pt x="820" y="460"/>
                      <a:pt x="886" y="405"/>
                      <a:pt x="952" y="372"/>
                    </a:cubicBezTo>
                    <a:cubicBezTo>
                      <a:pt x="974" y="361"/>
                      <a:pt x="984" y="340"/>
                      <a:pt x="1006" y="329"/>
                    </a:cubicBezTo>
                    <a:lnTo>
                      <a:pt x="1083" y="296"/>
                    </a:lnTo>
                    <a:cubicBezTo>
                      <a:pt x="1105" y="285"/>
                      <a:pt x="1116" y="263"/>
                      <a:pt x="1138" y="252"/>
                    </a:cubicBezTo>
                    <a:cubicBezTo>
                      <a:pt x="1159" y="230"/>
                      <a:pt x="1225" y="208"/>
                      <a:pt x="1258" y="197"/>
                    </a:cubicBezTo>
                    <a:lnTo>
                      <a:pt x="1280" y="186"/>
                    </a:lnTo>
                    <a:cubicBezTo>
                      <a:pt x="1313" y="165"/>
                      <a:pt x="1334" y="154"/>
                      <a:pt x="1367" y="132"/>
                    </a:cubicBezTo>
                    <a:cubicBezTo>
                      <a:pt x="1444" y="88"/>
                      <a:pt x="1531" y="66"/>
                      <a:pt x="1619" y="55"/>
                    </a:cubicBezTo>
                    <a:cubicBezTo>
                      <a:pt x="1627" y="47"/>
                      <a:pt x="1638" y="45"/>
                      <a:pt x="1649" y="45"/>
                    </a:cubicBezTo>
                    <a:cubicBezTo>
                      <a:pt x="1662" y="45"/>
                      <a:pt x="1674" y="48"/>
                      <a:pt x="1684" y="48"/>
                    </a:cubicBezTo>
                    <a:cubicBezTo>
                      <a:pt x="1689" y="48"/>
                      <a:pt x="1693" y="47"/>
                      <a:pt x="1695" y="44"/>
                    </a:cubicBezTo>
                    <a:cubicBezTo>
                      <a:pt x="1695" y="22"/>
                      <a:pt x="1674" y="11"/>
                      <a:pt x="16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182850" lIns="182850" spcFirstLastPara="1" rIns="182850" wrap="square" tIns="1828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93" name="Google Shape;393;p45"/>
            <p:cNvSpPr/>
            <p:nvPr/>
          </p:nvSpPr>
          <p:spPr>
            <a:xfrm flipH="1">
              <a:off x="7684563" y="1505688"/>
              <a:ext cx="24375" cy="19950"/>
            </a:xfrm>
            <a:custGeom>
              <a:rect b="b" l="l" r="r" t="t"/>
              <a:pathLst>
                <a:path extrusionOk="0" h="798" w="975">
                  <a:moveTo>
                    <a:pt x="480" y="0"/>
                  </a:moveTo>
                  <a:cubicBezTo>
                    <a:pt x="209" y="0"/>
                    <a:pt x="0" y="298"/>
                    <a:pt x="132" y="571"/>
                  </a:cubicBezTo>
                  <a:cubicBezTo>
                    <a:pt x="195" y="713"/>
                    <a:pt x="337" y="798"/>
                    <a:pt x="485" y="798"/>
                  </a:cubicBezTo>
                  <a:cubicBezTo>
                    <a:pt x="543" y="798"/>
                    <a:pt x="602" y="785"/>
                    <a:pt x="657" y="757"/>
                  </a:cubicBezTo>
                  <a:cubicBezTo>
                    <a:pt x="974" y="604"/>
                    <a:pt x="952" y="145"/>
                    <a:pt x="613" y="25"/>
                  </a:cubicBezTo>
                  <a:cubicBezTo>
                    <a:pt x="568" y="8"/>
                    <a:pt x="523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45"/>
            <p:cNvSpPr/>
            <p:nvPr/>
          </p:nvSpPr>
          <p:spPr>
            <a:xfrm flipH="1">
              <a:off x="8793475" y="560163"/>
              <a:ext cx="51900" cy="44850"/>
            </a:xfrm>
            <a:custGeom>
              <a:rect b="b" l="l" r="r" t="t"/>
              <a:pathLst>
                <a:path extrusionOk="0" h="1794" w="2076">
                  <a:moveTo>
                    <a:pt x="1054" y="0"/>
                  </a:moveTo>
                  <a:cubicBezTo>
                    <a:pt x="479" y="0"/>
                    <a:pt x="0" y="572"/>
                    <a:pt x="206" y="1187"/>
                  </a:cubicBezTo>
                  <a:cubicBezTo>
                    <a:pt x="345" y="1587"/>
                    <a:pt x="702" y="1794"/>
                    <a:pt x="1059" y="1794"/>
                  </a:cubicBezTo>
                  <a:cubicBezTo>
                    <a:pt x="1376" y="1794"/>
                    <a:pt x="1693" y="1631"/>
                    <a:pt x="1857" y="1297"/>
                  </a:cubicBezTo>
                  <a:cubicBezTo>
                    <a:pt x="2076" y="848"/>
                    <a:pt x="1901" y="313"/>
                    <a:pt x="1452" y="94"/>
                  </a:cubicBezTo>
                  <a:cubicBezTo>
                    <a:pt x="1319" y="29"/>
                    <a:pt x="1184" y="0"/>
                    <a:pt x="10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45"/>
            <p:cNvSpPr/>
            <p:nvPr/>
          </p:nvSpPr>
          <p:spPr>
            <a:xfrm flipH="1">
              <a:off x="8070925" y="818750"/>
              <a:ext cx="44850" cy="33675"/>
            </a:xfrm>
            <a:custGeom>
              <a:rect b="b" l="l" r="r" t="t"/>
              <a:pathLst>
                <a:path extrusionOk="0" h="1347" w="1794">
                  <a:moveTo>
                    <a:pt x="897" y="1"/>
                  </a:moveTo>
                  <a:cubicBezTo>
                    <a:pt x="295" y="1"/>
                    <a:pt x="0" y="734"/>
                    <a:pt x="416" y="1149"/>
                  </a:cubicBezTo>
                  <a:cubicBezTo>
                    <a:pt x="547" y="1280"/>
                    <a:pt x="719" y="1346"/>
                    <a:pt x="892" y="1346"/>
                  </a:cubicBezTo>
                  <a:cubicBezTo>
                    <a:pt x="1064" y="1346"/>
                    <a:pt x="1236" y="1280"/>
                    <a:pt x="1367" y="1149"/>
                  </a:cubicBezTo>
                  <a:cubicBezTo>
                    <a:pt x="1794" y="734"/>
                    <a:pt x="1488" y="1"/>
                    <a:pt x="8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45"/>
            <p:cNvSpPr/>
            <p:nvPr/>
          </p:nvSpPr>
          <p:spPr>
            <a:xfrm flipH="1">
              <a:off x="8326225" y="1272575"/>
              <a:ext cx="45475" cy="39425"/>
            </a:xfrm>
            <a:custGeom>
              <a:rect b="b" l="l" r="r" t="t"/>
              <a:pathLst>
                <a:path extrusionOk="0" h="1577" w="1819">
                  <a:moveTo>
                    <a:pt x="897" y="0"/>
                  </a:moveTo>
                  <a:cubicBezTo>
                    <a:pt x="625" y="0"/>
                    <a:pt x="349" y="139"/>
                    <a:pt x="198" y="427"/>
                  </a:cubicBezTo>
                  <a:cubicBezTo>
                    <a:pt x="1" y="810"/>
                    <a:pt x="154" y="1280"/>
                    <a:pt x="537" y="1488"/>
                  </a:cubicBezTo>
                  <a:cubicBezTo>
                    <a:pt x="656" y="1549"/>
                    <a:pt x="778" y="1576"/>
                    <a:pt x="896" y="1576"/>
                  </a:cubicBezTo>
                  <a:cubicBezTo>
                    <a:pt x="1395" y="1576"/>
                    <a:pt x="1818" y="1087"/>
                    <a:pt x="1641" y="547"/>
                  </a:cubicBezTo>
                  <a:cubicBezTo>
                    <a:pt x="1530" y="188"/>
                    <a:pt x="1215" y="0"/>
                    <a:pt x="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45"/>
            <p:cNvSpPr/>
            <p:nvPr/>
          </p:nvSpPr>
          <p:spPr>
            <a:xfrm flipH="1">
              <a:off x="8720550" y="1127300"/>
              <a:ext cx="67600" cy="57100"/>
            </a:xfrm>
            <a:custGeom>
              <a:rect b="b" l="l" r="r" t="t"/>
              <a:pathLst>
                <a:path extrusionOk="0" h="2284" w="2704">
                  <a:moveTo>
                    <a:pt x="1259" y="0"/>
                  </a:moveTo>
                  <a:cubicBezTo>
                    <a:pt x="775" y="0"/>
                    <a:pt x="296" y="302"/>
                    <a:pt x="154" y="857"/>
                  </a:cubicBezTo>
                  <a:cubicBezTo>
                    <a:pt x="1" y="1469"/>
                    <a:pt x="362" y="2082"/>
                    <a:pt x="974" y="2246"/>
                  </a:cubicBezTo>
                  <a:cubicBezTo>
                    <a:pt x="1074" y="2272"/>
                    <a:pt x="1173" y="2284"/>
                    <a:pt x="1268" y="2284"/>
                  </a:cubicBezTo>
                  <a:cubicBezTo>
                    <a:pt x="2107" y="2284"/>
                    <a:pt x="2704" y="1348"/>
                    <a:pt x="2232" y="562"/>
                  </a:cubicBezTo>
                  <a:cubicBezTo>
                    <a:pt x="2008" y="180"/>
                    <a:pt x="1632" y="0"/>
                    <a:pt x="12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45"/>
            <p:cNvSpPr/>
            <p:nvPr/>
          </p:nvSpPr>
          <p:spPr>
            <a:xfrm flipH="1">
              <a:off x="8611938" y="474513"/>
              <a:ext cx="34750" cy="57450"/>
            </a:xfrm>
            <a:custGeom>
              <a:rect b="b" l="l" r="r" t="t"/>
              <a:pathLst>
                <a:path extrusionOk="0" h="2298" w="1390">
                  <a:moveTo>
                    <a:pt x="635" y="0"/>
                  </a:moveTo>
                  <a:cubicBezTo>
                    <a:pt x="602" y="0"/>
                    <a:pt x="580" y="22"/>
                    <a:pt x="580" y="55"/>
                  </a:cubicBezTo>
                  <a:lnTo>
                    <a:pt x="580" y="996"/>
                  </a:lnTo>
                  <a:lnTo>
                    <a:pt x="44" y="996"/>
                  </a:lnTo>
                  <a:cubicBezTo>
                    <a:pt x="22" y="996"/>
                    <a:pt x="0" y="1018"/>
                    <a:pt x="0" y="1040"/>
                  </a:cubicBezTo>
                  <a:lnTo>
                    <a:pt x="0" y="1225"/>
                  </a:lnTo>
                  <a:cubicBezTo>
                    <a:pt x="0" y="1247"/>
                    <a:pt x="22" y="1269"/>
                    <a:pt x="44" y="1269"/>
                  </a:cubicBezTo>
                  <a:lnTo>
                    <a:pt x="580" y="1269"/>
                  </a:lnTo>
                  <a:lnTo>
                    <a:pt x="580" y="2254"/>
                  </a:lnTo>
                  <a:cubicBezTo>
                    <a:pt x="580" y="2275"/>
                    <a:pt x="602" y="2297"/>
                    <a:pt x="635" y="2297"/>
                  </a:cubicBezTo>
                  <a:lnTo>
                    <a:pt x="799" y="2297"/>
                  </a:lnTo>
                  <a:cubicBezTo>
                    <a:pt x="831" y="2297"/>
                    <a:pt x="853" y="2275"/>
                    <a:pt x="853" y="2254"/>
                  </a:cubicBezTo>
                  <a:lnTo>
                    <a:pt x="853" y="1269"/>
                  </a:lnTo>
                  <a:lnTo>
                    <a:pt x="1345" y="1269"/>
                  </a:lnTo>
                  <a:cubicBezTo>
                    <a:pt x="1367" y="1269"/>
                    <a:pt x="1389" y="1247"/>
                    <a:pt x="1389" y="1225"/>
                  </a:cubicBezTo>
                  <a:lnTo>
                    <a:pt x="1389" y="1040"/>
                  </a:lnTo>
                  <a:cubicBezTo>
                    <a:pt x="1389" y="1018"/>
                    <a:pt x="1367" y="996"/>
                    <a:pt x="1345" y="996"/>
                  </a:cubicBezTo>
                  <a:lnTo>
                    <a:pt x="853" y="996"/>
                  </a:lnTo>
                  <a:lnTo>
                    <a:pt x="853" y="55"/>
                  </a:lnTo>
                  <a:cubicBezTo>
                    <a:pt x="853" y="22"/>
                    <a:pt x="831" y="0"/>
                    <a:pt x="7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45"/>
            <p:cNvSpPr/>
            <p:nvPr/>
          </p:nvSpPr>
          <p:spPr>
            <a:xfrm flipH="1">
              <a:off x="7856700" y="1360113"/>
              <a:ext cx="91075" cy="99775"/>
            </a:xfrm>
            <a:custGeom>
              <a:rect b="b" l="l" r="r" t="t"/>
              <a:pathLst>
                <a:path extrusionOk="0" h="3991" w="3643">
                  <a:moveTo>
                    <a:pt x="2144" y="1584"/>
                  </a:moveTo>
                  <a:lnTo>
                    <a:pt x="2144" y="1584"/>
                  </a:lnTo>
                  <a:cubicBezTo>
                    <a:pt x="2155" y="1617"/>
                    <a:pt x="2166" y="1650"/>
                    <a:pt x="2177" y="1682"/>
                  </a:cubicBezTo>
                  <a:lnTo>
                    <a:pt x="2166" y="1682"/>
                  </a:lnTo>
                  <a:lnTo>
                    <a:pt x="2144" y="1584"/>
                  </a:lnTo>
                  <a:close/>
                  <a:moveTo>
                    <a:pt x="1812" y="0"/>
                  </a:moveTo>
                  <a:cubicBezTo>
                    <a:pt x="1787" y="0"/>
                    <a:pt x="1762" y="6"/>
                    <a:pt x="1740" y="20"/>
                  </a:cubicBezTo>
                  <a:cubicBezTo>
                    <a:pt x="1718" y="42"/>
                    <a:pt x="1696" y="64"/>
                    <a:pt x="1696" y="96"/>
                  </a:cubicBezTo>
                  <a:cubicBezTo>
                    <a:pt x="1685" y="118"/>
                    <a:pt x="1696" y="140"/>
                    <a:pt x="1707" y="162"/>
                  </a:cubicBezTo>
                  <a:cubicBezTo>
                    <a:pt x="1718" y="173"/>
                    <a:pt x="1729" y="184"/>
                    <a:pt x="1740" y="184"/>
                  </a:cubicBezTo>
                  <a:lnTo>
                    <a:pt x="1740" y="195"/>
                  </a:lnTo>
                  <a:lnTo>
                    <a:pt x="1718" y="195"/>
                  </a:lnTo>
                  <a:cubicBezTo>
                    <a:pt x="1685" y="326"/>
                    <a:pt x="1630" y="457"/>
                    <a:pt x="1575" y="589"/>
                  </a:cubicBezTo>
                  <a:cubicBezTo>
                    <a:pt x="1586" y="753"/>
                    <a:pt x="1565" y="917"/>
                    <a:pt x="1532" y="1092"/>
                  </a:cubicBezTo>
                  <a:cubicBezTo>
                    <a:pt x="1499" y="1179"/>
                    <a:pt x="1466" y="1267"/>
                    <a:pt x="1444" y="1365"/>
                  </a:cubicBezTo>
                  <a:cubicBezTo>
                    <a:pt x="1433" y="1420"/>
                    <a:pt x="1400" y="1485"/>
                    <a:pt x="1390" y="1518"/>
                  </a:cubicBezTo>
                  <a:cubicBezTo>
                    <a:pt x="1390" y="1540"/>
                    <a:pt x="1390" y="1562"/>
                    <a:pt x="1390" y="1584"/>
                  </a:cubicBezTo>
                  <a:cubicBezTo>
                    <a:pt x="1390" y="1606"/>
                    <a:pt x="1379" y="1628"/>
                    <a:pt x="1379" y="1650"/>
                  </a:cubicBezTo>
                  <a:cubicBezTo>
                    <a:pt x="1368" y="1693"/>
                    <a:pt x="1368" y="1726"/>
                    <a:pt x="1357" y="1748"/>
                  </a:cubicBezTo>
                  <a:lnTo>
                    <a:pt x="1379" y="1726"/>
                  </a:lnTo>
                  <a:lnTo>
                    <a:pt x="1357" y="1770"/>
                  </a:lnTo>
                  <a:lnTo>
                    <a:pt x="1357" y="1748"/>
                  </a:lnTo>
                  <a:lnTo>
                    <a:pt x="1291" y="1814"/>
                  </a:lnTo>
                  <a:lnTo>
                    <a:pt x="1324" y="1814"/>
                  </a:lnTo>
                  <a:lnTo>
                    <a:pt x="1280" y="1835"/>
                  </a:lnTo>
                  <a:lnTo>
                    <a:pt x="1291" y="1814"/>
                  </a:lnTo>
                  <a:lnTo>
                    <a:pt x="1258" y="1814"/>
                  </a:lnTo>
                  <a:cubicBezTo>
                    <a:pt x="1105" y="1835"/>
                    <a:pt x="963" y="1879"/>
                    <a:pt x="821" y="1923"/>
                  </a:cubicBezTo>
                  <a:cubicBezTo>
                    <a:pt x="815" y="1922"/>
                    <a:pt x="809" y="1922"/>
                    <a:pt x="803" y="1922"/>
                  </a:cubicBezTo>
                  <a:cubicBezTo>
                    <a:pt x="717" y="1922"/>
                    <a:pt x="601" y="1989"/>
                    <a:pt x="438" y="2000"/>
                  </a:cubicBezTo>
                  <a:cubicBezTo>
                    <a:pt x="390" y="1983"/>
                    <a:pt x="342" y="1973"/>
                    <a:pt x="294" y="1973"/>
                  </a:cubicBezTo>
                  <a:cubicBezTo>
                    <a:pt x="276" y="1973"/>
                    <a:pt x="259" y="1975"/>
                    <a:pt x="241" y="1978"/>
                  </a:cubicBezTo>
                  <a:cubicBezTo>
                    <a:pt x="197" y="1978"/>
                    <a:pt x="154" y="1989"/>
                    <a:pt x="121" y="2010"/>
                  </a:cubicBezTo>
                  <a:cubicBezTo>
                    <a:pt x="77" y="2021"/>
                    <a:pt x="44" y="2054"/>
                    <a:pt x="22" y="2087"/>
                  </a:cubicBezTo>
                  <a:cubicBezTo>
                    <a:pt x="0" y="2120"/>
                    <a:pt x="0" y="2153"/>
                    <a:pt x="11" y="2185"/>
                  </a:cubicBezTo>
                  <a:cubicBezTo>
                    <a:pt x="11" y="2218"/>
                    <a:pt x="33" y="2251"/>
                    <a:pt x="55" y="2273"/>
                  </a:cubicBezTo>
                  <a:cubicBezTo>
                    <a:pt x="88" y="2295"/>
                    <a:pt x="132" y="2317"/>
                    <a:pt x="175" y="2328"/>
                  </a:cubicBezTo>
                  <a:cubicBezTo>
                    <a:pt x="208" y="2339"/>
                    <a:pt x="241" y="2339"/>
                    <a:pt x="263" y="2350"/>
                  </a:cubicBezTo>
                  <a:cubicBezTo>
                    <a:pt x="427" y="2360"/>
                    <a:pt x="591" y="2371"/>
                    <a:pt x="755" y="2371"/>
                  </a:cubicBezTo>
                  <a:cubicBezTo>
                    <a:pt x="843" y="2382"/>
                    <a:pt x="930" y="2393"/>
                    <a:pt x="1007" y="2415"/>
                  </a:cubicBezTo>
                  <a:cubicBezTo>
                    <a:pt x="1061" y="2415"/>
                    <a:pt x="1105" y="2426"/>
                    <a:pt x="1149" y="2448"/>
                  </a:cubicBezTo>
                  <a:lnTo>
                    <a:pt x="1215" y="2459"/>
                  </a:lnTo>
                  <a:lnTo>
                    <a:pt x="1247" y="2470"/>
                  </a:lnTo>
                  <a:lnTo>
                    <a:pt x="1269" y="2470"/>
                  </a:lnTo>
                  <a:cubicBezTo>
                    <a:pt x="1280" y="2470"/>
                    <a:pt x="1280" y="2481"/>
                    <a:pt x="1280" y="2481"/>
                  </a:cubicBezTo>
                  <a:lnTo>
                    <a:pt x="1280" y="2492"/>
                  </a:lnTo>
                  <a:lnTo>
                    <a:pt x="1280" y="2524"/>
                  </a:lnTo>
                  <a:lnTo>
                    <a:pt x="1280" y="2601"/>
                  </a:lnTo>
                  <a:cubicBezTo>
                    <a:pt x="1280" y="2656"/>
                    <a:pt x="1291" y="2721"/>
                    <a:pt x="1313" y="2776"/>
                  </a:cubicBezTo>
                  <a:cubicBezTo>
                    <a:pt x="1302" y="2874"/>
                    <a:pt x="1313" y="2940"/>
                    <a:pt x="1313" y="3017"/>
                  </a:cubicBezTo>
                  <a:cubicBezTo>
                    <a:pt x="1368" y="3115"/>
                    <a:pt x="1400" y="3235"/>
                    <a:pt x="1400" y="3356"/>
                  </a:cubicBezTo>
                  <a:cubicBezTo>
                    <a:pt x="1444" y="3509"/>
                    <a:pt x="1499" y="3651"/>
                    <a:pt x="1554" y="3782"/>
                  </a:cubicBezTo>
                  <a:lnTo>
                    <a:pt x="1597" y="3881"/>
                  </a:lnTo>
                  <a:cubicBezTo>
                    <a:pt x="1597" y="3892"/>
                    <a:pt x="1608" y="3903"/>
                    <a:pt x="1608" y="3914"/>
                  </a:cubicBezTo>
                  <a:cubicBezTo>
                    <a:pt x="1619" y="3924"/>
                    <a:pt x="1630" y="3935"/>
                    <a:pt x="1641" y="3946"/>
                  </a:cubicBezTo>
                  <a:cubicBezTo>
                    <a:pt x="1663" y="3968"/>
                    <a:pt x="1685" y="3979"/>
                    <a:pt x="1718" y="3990"/>
                  </a:cubicBezTo>
                  <a:cubicBezTo>
                    <a:pt x="1772" y="3990"/>
                    <a:pt x="1827" y="3968"/>
                    <a:pt x="1849" y="3914"/>
                  </a:cubicBezTo>
                  <a:cubicBezTo>
                    <a:pt x="1860" y="3892"/>
                    <a:pt x="1860" y="3870"/>
                    <a:pt x="1871" y="3848"/>
                  </a:cubicBezTo>
                  <a:cubicBezTo>
                    <a:pt x="1871" y="3837"/>
                    <a:pt x="1882" y="3815"/>
                    <a:pt x="1882" y="3793"/>
                  </a:cubicBezTo>
                  <a:cubicBezTo>
                    <a:pt x="1936" y="3760"/>
                    <a:pt x="1947" y="3629"/>
                    <a:pt x="1991" y="3542"/>
                  </a:cubicBezTo>
                  <a:cubicBezTo>
                    <a:pt x="2013" y="3476"/>
                    <a:pt x="2046" y="3465"/>
                    <a:pt x="2068" y="3389"/>
                  </a:cubicBezTo>
                  <a:cubicBezTo>
                    <a:pt x="2100" y="3290"/>
                    <a:pt x="2122" y="3181"/>
                    <a:pt x="2122" y="3082"/>
                  </a:cubicBezTo>
                  <a:cubicBezTo>
                    <a:pt x="2166" y="2962"/>
                    <a:pt x="2199" y="2831"/>
                    <a:pt x="2210" y="2699"/>
                  </a:cubicBezTo>
                  <a:cubicBezTo>
                    <a:pt x="2221" y="2667"/>
                    <a:pt x="2221" y="2623"/>
                    <a:pt x="2232" y="2590"/>
                  </a:cubicBezTo>
                  <a:lnTo>
                    <a:pt x="2232" y="2568"/>
                  </a:lnTo>
                  <a:lnTo>
                    <a:pt x="2232" y="2557"/>
                  </a:lnTo>
                  <a:lnTo>
                    <a:pt x="2243" y="2557"/>
                  </a:lnTo>
                  <a:cubicBezTo>
                    <a:pt x="2330" y="2535"/>
                    <a:pt x="2418" y="2524"/>
                    <a:pt x="2505" y="2514"/>
                  </a:cubicBezTo>
                  <a:cubicBezTo>
                    <a:pt x="2779" y="2492"/>
                    <a:pt x="3052" y="2470"/>
                    <a:pt x="3314" y="2426"/>
                  </a:cubicBezTo>
                  <a:cubicBezTo>
                    <a:pt x="3369" y="2404"/>
                    <a:pt x="3424" y="2382"/>
                    <a:pt x="3479" y="2360"/>
                  </a:cubicBezTo>
                  <a:cubicBezTo>
                    <a:pt x="3511" y="2350"/>
                    <a:pt x="3544" y="2339"/>
                    <a:pt x="3577" y="2317"/>
                  </a:cubicBezTo>
                  <a:cubicBezTo>
                    <a:pt x="3610" y="2284"/>
                    <a:pt x="3632" y="2240"/>
                    <a:pt x="3643" y="2196"/>
                  </a:cubicBezTo>
                  <a:cubicBezTo>
                    <a:pt x="3643" y="2153"/>
                    <a:pt x="3643" y="2109"/>
                    <a:pt x="3621" y="2076"/>
                  </a:cubicBezTo>
                  <a:cubicBezTo>
                    <a:pt x="3599" y="2043"/>
                    <a:pt x="3555" y="2010"/>
                    <a:pt x="3511" y="2000"/>
                  </a:cubicBezTo>
                  <a:lnTo>
                    <a:pt x="3468" y="2000"/>
                  </a:lnTo>
                  <a:lnTo>
                    <a:pt x="3424" y="1989"/>
                  </a:lnTo>
                  <a:lnTo>
                    <a:pt x="3325" y="1978"/>
                  </a:lnTo>
                  <a:cubicBezTo>
                    <a:pt x="3271" y="1967"/>
                    <a:pt x="3205" y="1956"/>
                    <a:pt x="3150" y="1956"/>
                  </a:cubicBezTo>
                  <a:cubicBezTo>
                    <a:pt x="3063" y="1923"/>
                    <a:pt x="2965" y="1901"/>
                    <a:pt x="2866" y="1879"/>
                  </a:cubicBezTo>
                  <a:cubicBezTo>
                    <a:pt x="2691" y="1814"/>
                    <a:pt x="2527" y="1704"/>
                    <a:pt x="2319" y="1628"/>
                  </a:cubicBezTo>
                  <a:lnTo>
                    <a:pt x="2319" y="1628"/>
                  </a:lnTo>
                  <a:cubicBezTo>
                    <a:pt x="2319" y="1634"/>
                    <a:pt x="2319" y="1640"/>
                    <a:pt x="2319" y="1645"/>
                  </a:cubicBezTo>
                  <a:lnTo>
                    <a:pt x="2319" y="1645"/>
                  </a:lnTo>
                  <a:cubicBezTo>
                    <a:pt x="2317" y="1639"/>
                    <a:pt x="2314" y="1633"/>
                    <a:pt x="2308" y="1628"/>
                  </a:cubicBezTo>
                  <a:cubicBezTo>
                    <a:pt x="2306" y="1625"/>
                    <a:pt x="2301" y="1622"/>
                    <a:pt x="2296" y="1620"/>
                  </a:cubicBezTo>
                  <a:lnTo>
                    <a:pt x="2296" y="1620"/>
                  </a:lnTo>
                  <a:lnTo>
                    <a:pt x="2319" y="1628"/>
                  </a:lnTo>
                  <a:cubicBezTo>
                    <a:pt x="2319" y="1617"/>
                    <a:pt x="2319" y="1606"/>
                    <a:pt x="2308" y="1584"/>
                  </a:cubicBezTo>
                  <a:cubicBezTo>
                    <a:pt x="2297" y="1529"/>
                    <a:pt x="2286" y="1475"/>
                    <a:pt x="2265" y="1420"/>
                  </a:cubicBezTo>
                  <a:cubicBezTo>
                    <a:pt x="2232" y="1310"/>
                    <a:pt x="2199" y="1212"/>
                    <a:pt x="2166" y="1103"/>
                  </a:cubicBezTo>
                  <a:cubicBezTo>
                    <a:pt x="2166" y="1070"/>
                    <a:pt x="2166" y="1037"/>
                    <a:pt x="2166" y="1004"/>
                  </a:cubicBezTo>
                  <a:cubicBezTo>
                    <a:pt x="2122" y="851"/>
                    <a:pt x="2090" y="709"/>
                    <a:pt x="2068" y="567"/>
                  </a:cubicBezTo>
                  <a:cubicBezTo>
                    <a:pt x="2046" y="479"/>
                    <a:pt x="2035" y="392"/>
                    <a:pt x="2013" y="304"/>
                  </a:cubicBezTo>
                  <a:lnTo>
                    <a:pt x="1991" y="173"/>
                  </a:lnTo>
                  <a:cubicBezTo>
                    <a:pt x="1991" y="140"/>
                    <a:pt x="1980" y="118"/>
                    <a:pt x="1980" y="107"/>
                  </a:cubicBezTo>
                  <a:cubicBezTo>
                    <a:pt x="1958" y="75"/>
                    <a:pt x="1936" y="53"/>
                    <a:pt x="1915" y="31"/>
                  </a:cubicBezTo>
                  <a:cubicBezTo>
                    <a:pt x="1883" y="12"/>
                    <a:pt x="1847" y="0"/>
                    <a:pt x="18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45"/>
            <p:cNvSpPr/>
            <p:nvPr/>
          </p:nvSpPr>
          <p:spPr>
            <a:xfrm flipH="1">
              <a:off x="8205138" y="249513"/>
              <a:ext cx="25" cy="25"/>
            </a:xfrm>
            <a:custGeom>
              <a:rect b="b" l="l" r="r" t="t"/>
              <a:pathLst>
                <a:path extrusionOk="0" h="1" w="1">
                  <a:moveTo>
                    <a:pt x="0" y="0"/>
                  </a:move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45"/>
            <p:cNvSpPr/>
            <p:nvPr/>
          </p:nvSpPr>
          <p:spPr>
            <a:xfrm flipH="1">
              <a:off x="8197488" y="239663"/>
              <a:ext cx="1400" cy="2200"/>
            </a:xfrm>
            <a:custGeom>
              <a:rect b="b" l="l" r="r" t="t"/>
              <a:pathLst>
                <a:path extrusionOk="0" h="88" w="56">
                  <a:moveTo>
                    <a:pt x="34" y="0"/>
                  </a:moveTo>
                  <a:lnTo>
                    <a:pt x="34" y="11"/>
                  </a:lnTo>
                  <a:cubicBezTo>
                    <a:pt x="34" y="11"/>
                    <a:pt x="23" y="22"/>
                    <a:pt x="23" y="22"/>
                  </a:cubicBezTo>
                  <a:cubicBezTo>
                    <a:pt x="23" y="33"/>
                    <a:pt x="12" y="44"/>
                    <a:pt x="12" y="55"/>
                  </a:cubicBezTo>
                  <a:lnTo>
                    <a:pt x="1" y="77"/>
                  </a:lnTo>
                  <a:lnTo>
                    <a:pt x="1" y="88"/>
                  </a:lnTo>
                  <a:lnTo>
                    <a:pt x="34" y="33"/>
                  </a:lnTo>
                  <a:cubicBezTo>
                    <a:pt x="45" y="22"/>
                    <a:pt x="50" y="19"/>
                    <a:pt x="53" y="19"/>
                  </a:cubicBezTo>
                  <a:cubicBezTo>
                    <a:pt x="56" y="19"/>
                    <a:pt x="56" y="22"/>
                    <a:pt x="56" y="22"/>
                  </a:cubicBezTo>
                  <a:cubicBezTo>
                    <a:pt x="56" y="11"/>
                    <a:pt x="56" y="11"/>
                    <a:pt x="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45"/>
            <p:cNvSpPr/>
            <p:nvPr/>
          </p:nvSpPr>
          <p:spPr>
            <a:xfrm flipH="1">
              <a:off x="7886488" y="561200"/>
              <a:ext cx="31475" cy="42750"/>
            </a:xfrm>
            <a:custGeom>
              <a:rect b="b" l="l" r="r" t="t"/>
              <a:pathLst>
                <a:path extrusionOk="0" h="1710" w="1259">
                  <a:moveTo>
                    <a:pt x="1149" y="1121"/>
                  </a:moveTo>
                  <a:cubicBezTo>
                    <a:pt x="1146" y="1123"/>
                    <a:pt x="1142" y="1126"/>
                    <a:pt x="1138" y="1130"/>
                  </a:cubicBezTo>
                  <a:lnTo>
                    <a:pt x="1149" y="1130"/>
                  </a:lnTo>
                  <a:cubicBezTo>
                    <a:pt x="1149" y="1127"/>
                    <a:pt x="1149" y="1124"/>
                    <a:pt x="1149" y="1121"/>
                  </a:cubicBezTo>
                  <a:close/>
                  <a:moveTo>
                    <a:pt x="887" y="178"/>
                  </a:moveTo>
                  <a:lnTo>
                    <a:pt x="908" y="200"/>
                  </a:lnTo>
                  <a:cubicBezTo>
                    <a:pt x="963" y="244"/>
                    <a:pt x="996" y="298"/>
                    <a:pt x="1029" y="364"/>
                  </a:cubicBezTo>
                  <a:lnTo>
                    <a:pt x="1062" y="386"/>
                  </a:lnTo>
                  <a:cubicBezTo>
                    <a:pt x="1083" y="408"/>
                    <a:pt x="1105" y="452"/>
                    <a:pt x="1116" y="484"/>
                  </a:cubicBezTo>
                  <a:cubicBezTo>
                    <a:pt x="1127" y="539"/>
                    <a:pt x="1138" y="594"/>
                    <a:pt x="1149" y="648"/>
                  </a:cubicBezTo>
                  <a:cubicBezTo>
                    <a:pt x="1149" y="648"/>
                    <a:pt x="1149" y="648"/>
                    <a:pt x="1149" y="659"/>
                  </a:cubicBezTo>
                  <a:lnTo>
                    <a:pt x="1149" y="670"/>
                  </a:lnTo>
                  <a:lnTo>
                    <a:pt x="1149" y="736"/>
                  </a:lnTo>
                  <a:cubicBezTo>
                    <a:pt x="1149" y="747"/>
                    <a:pt x="1149" y="758"/>
                    <a:pt x="1149" y="769"/>
                  </a:cubicBezTo>
                  <a:cubicBezTo>
                    <a:pt x="1149" y="780"/>
                    <a:pt x="1149" y="791"/>
                    <a:pt x="1138" y="802"/>
                  </a:cubicBezTo>
                  <a:cubicBezTo>
                    <a:pt x="1127" y="812"/>
                    <a:pt x="1138" y="845"/>
                    <a:pt x="1127" y="867"/>
                  </a:cubicBezTo>
                  <a:cubicBezTo>
                    <a:pt x="1127" y="867"/>
                    <a:pt x="1138" y="867"/>
                    <a:pt x="1138" y="856"/>
                  </a:cubicBezTo>
                  <a:cubicBezTo>
                    <a:pt x="1149" y="867"/>
                    <a:pt x="1149" y="878"/>
                    <a:pt x="1160" y="889"/>
                  </a:cubicBezTo>
                  <a:cubicBezTo>
                    <a:pt x="1149" y="911"/>
                    <a:pt x="1127" y="933"/>
                    <a:pt x="1105" y="955"/>
                  </a:cubicBezTo>
                  <a:cubicBezTo>
                    <a:pt x="1094" y="966"/>
                    <a:pt x="1094" y="966"/>
                    <a:pt x="1094" y="977"/>
                  </a:cubicBezTo>
                  <a:cubicBezTo>
                    <a:pt x="1094" y="987"/>
                    <a:pt x="1094" y="987"/>
                    <a:pt x="1083" y="998"/>
                  </a:cubicBezTo>
                  <a:lnTo>
                    <a:pt x="1062" y="1009"/>
                  </a:lnTo>
                  <a:cubicBezTo>
                    <a:pt x="1062" y="1009"/>
                    <a:pt x="1062" y="1020"/>
                    <a:pt x="1051" y="1020"/>
                  </a:cubicBezTo>
                  <a:cubicBezTo>
                    <a:pt x="1051" y="1020"/>
                    <a:pt x="1051" y="1018"/>
                    <a:pt x="1049" y="1018"/>
                  </a:cubicBezTo>
                  <a:cubicBezTo>
                    <a:pt x="1048" y="1018"/>
                    <a:pt x="1045" y="1020"/>
                    <a:pt x="1040" y="1031"/>
                  </a:cubicBezTo>
                  <a:lnTo>
                    <a:pt x="1007" y="1097"/>
                  </a:lnTo>
                  <a:lnTo>
                    <a:pt x="985" y="1130"/>
                  </a:lnTo>
                  <a:cubicBezTo>
                    <a:pt x="985" y="1141"/>
                    <a:pt x="963" y="1162"/>
                    <a:pt x="963" y="1162"/>
                  </a:cubicBezTo>
                  <a:lnTo>
                    <a:pt x="930" y="1206"/>
                  </a:lnTo>
                  <a:cubicBezTo>
                    <a:pt x="930" y="1217"/>
                    <a:pt x="919" y="1239"/>
                    <a:pt x="908" y="1250"/>
                  </a:cubicBezTo>
                  <a:lnTo>
                    <a:pt x="887" y="1283"/>
                  </a:lnTo>
                  <a:cubicBezTo>
                    <a:pt x="887" y="1294"/>
                    <a:pt x="876" y="1305"/>
                    <a:pt x="865" y="1316"/>
                  </a:cubicBezTo>
                  <a:lnTo>
                    <a:pt x="832" y="1337"/>
                  </a:lnTo>
                  <a:cubicBezTo>
                    <a:pt x="821" y="1359"/>
                    <a:pt x="799" y="1381"/>
                    <a:pt x="777" y="1392"/>
                  </a:cubicBezTo>
                  <a:lnTo>
                    <a:pt x="766" y="1392"/>
                  </a:lnTo>
                  <a:cubicBezTo>
                    <a:pt x="777" y="1403"/>
                    <a:pt x="777" y="1403"/>
                    <a:pt x="777" y="1403"/>
                  </a:cubicBezTo>
                  <a:lnTo>
                    <a:pt x="766" y="1403"/>
                  </a:lnTo>
                  <a:cubicBezTo>
                    <a:pt x="755" y="1403"/>
                    <a:pt x="755" y="1403"/>
                    <a:pt x="744" y="1414"/>
                  </a:cubicBezTo>
                  <a:lnTo>
                    <a:pt x="723" y="1414"/>
                  </a:lnTo>
                  <a:lnTo>
                    <a:pt x="657" y="1425"/>
                  </a:lnTo>
                  <a:cubicBezTo>
                    <a:pt x="646" y="1436"/>
                    <a:pt x="635" y="1458"/>
                    <a:pt x="624" y="1469"/>
                  </a:cubicBezTo>
                  <a:cubicBezTo>
                    <a:pt x="624" y="1480"/>
                    <a:pt x="613" y="1502"/>
                    <a:pt x="613" y="1512"/>
                  </a:cubicBezTo>
                  <a:cubicBezTo>
                    <a:pt x="602" y="1523"/>
                    <a:pt x="613" y="1523"/>
                    <a:pt x="613" y="1523"/>
                  </a:cubicBezTo>
                  <a:cubicBezTo>
                    <a:pt x="591" y="1534"/>
                    <a:pt x="580" y="1534"/>
                    <a:pt x="569" y="1545"/>
                  </a:cubicBezTo>
                  <a:cubicBezTo>
                    <a:pt x="526" y="1556"/>
                    <a:pt x="471" y="1556"/>
                    <a:pt x="427" y="1556"/>
                  </a:cubicBezTo>
                  <a:lnTo>
                    <a:pt x="362" y="1556"/>
                  </a:lnTo>
                  <a:cubicBezTo>
                    <a:pt x="340" y="1545"/>
                    <a:pt x="329" y="1545"/>
                    <a:pt x="307" y="1534"/>
                  </a:cubicBezTo>
                  <a:cubicBezTo>
                    <a:pt x="296" y="1523"/>
                    <a:pt x="274" y="1512"/>
                    <a:pt x="252" y="1491"/>
                  </a:cubicBezTo>
                  <a:cubicBezTo>
                    <a:pt x="230" y="1458"/>
                    <a:pt x="219" y="1425"/>
                    <a:pt x="208" y="1392"/>
                  </a:cubicBezTo>
                  <a:cubicBezTo>
                    <a:pt x="198" y="1359"/>
                    <a:pt x="198" y="1337"/>
                    <a:pt x="187" y="1305"/>
                  </a:cubicBezTo>
                  <a:cubicBezTo>
                    <a:pt x="187" y="1305"/>
                    <a:pt x="176" y="1250"/>
                    <a:pt x="176" y="1239"/>
                  </a:cubicBezTo>
                  <a:cubicBezTo>
                    <a:pt x="187" y="1228"/>
                    <a:pt x="176" y="1152"/>
                    <a:pt x="176" y="1141"/>
                  </a:cubicBezTo>
                  <a:cubicBezTo>
                    <a:pt x="176" y="1119"/>
                    <a:pt x="176" y="1097"/>
                    <a:pt x="176" y="1075"/>
                  </a:cubicBezTo>
                  <a:cubicBezTo>
                    <a:pt x="176" y="1009"/>
                    <a:pt x="187" y="955"/>
                    <a:pt x="176" y="900"/>
                  </a:cubicBezTo>
                  <a:lnTo>
                    <a:pt x="176" y="867"/>
                  </a:lnTo>
                  <a:lnTo>
                    <a:pt x="176" y="856"/>
                  </a:lnTo>
                  <a:cubicBezTo>
                    <a:pt x="208" y="791"/>
                    <a:pt x="252" y="736"/>
                    <a:pt x="285" y="692"/>
                  </a:cubicBezTo>
                  <a:lnTo>
                    <a:pt x="427" y="539"/>
                  </a:lnTo>
                  <a:cubicBezTo>
                    <a:pt x="460" y="495"/>
                    <a:pt x="493" y="462"/>
                    <a:pt x="537" y="430"/>
                  </a:cubicBezTo>
                  <a:cubicBezTo>
                    <a:pt x="602" y="375"/>
                    <a:pt x="668" y="320"/>
                    <a:pt x="744" y="277"/>
                  </a:cubicBezTo>
                  <a:cubicBezTo>
                    <a:pt x="777" y="244"/>
                    <a:pt x="810" y="222"/>
                    <a:pt x="843" y="200"/>
                  </a:cubicBezTo>
                  <a:cubicBezTo>
                    <a:pt x="854" y="189"/>
                    <a:pt x="865" y="189"/>
                    <a:pt x="887" y="178"/>
                  </a:cubicBezTo>
                  <a:close/>
                  <a:moveTo>
                    <a:pt x="882" y="0"/>
                  </a:moveTo>
                  <a:cubicBezTo>
                    <a:pt x="880" y="0"/>
                    <a:pt x="878" y="1"/>
                    <a:pt x="876" y="3"/>
                  </a:cubicBezTo>
                  <a:lnTo>
                    <a:pt x="843" y="25"/>
                  </a:lnTo>
                  <a:lnTo>
                    <a:pt x="668" y="156"/>
                  </a:lnTo>
                  <a:cubicBezTo>
                    <a:pt x="558" y="222"/>
                    <a:pt x="460" y="309"/>
                    <a:pt x="373" y="397"/>
                  </a:cubicBezTo>
                  <a:lnTo>
                    <a:pt x="241" y="539"/>
                  </a:lnTo>
                  <a:cubicBezTo>
                    <a:pt x="176" y="594"/>
                    <a:pt x="132" y="659"/>
                    <a:pt x="77" y="725"/>
                  </a:cubicBezTo>
                  <a:lnTo>
                    <a:pt x="77" y="736"/>
                  </a:lnTo>
                  <a:cubicBezTo>
                    <a:pt x="55" y="747"/>
                    <a:pt x="44" y="769"/>
                    <a:pt x="33" y="791"/>
                  </a:cubicBezTo>
                  <a:cubicBezTo>
                    <a:pt x="33" y="802"/>
                    <a:pt x="23" y="823"/>
                    <a:pt x="23" y="834"/>
                  </a:cubicBezTo>
                  <a:lnTo>
                    <a:pt x="23" y="878"/>
                  </a:lnTo>
                  <a:cubicBezTo>
                    <a:pt x="23" y="966"/>
                    <a:pt x="23" y="1042"/>
                    <a:pt x="12" y="1119"/>
                  </a:cubicBezTo>
                  <a:cubicBezTo>
                    <a:pt x="1" y="1217"/>
                    <a:pt x="12" y="1316"/>
                    <a:pt x="33" y="1414"/>
                  </a:cubicBezTo>
                  <a:cubicBezTo>
                    <a:pt x="55" y="1512"/>
                    <a:pt x="121" y="1611"/>
                    <a:pt x="208" y="1666"/>
                  </a:cubicBezTo>
                  <a:cubicBezTo>
                    <a:pt x="230" y="1677"/>
                    <a:pt x="252" y="1687"/>
                    <a:pt x="274" y="1698"/>
                  </a:cubicBezTo>
                  <a:cubicBezTo>
                    <a:pt x="296" y="1698"/>
                    <a:pt x="307" y="1709"/>
                    <a:pt x="329" y="1709"/>
                  </a:cubicBezTo>
                  <a:lnTo>
                    <a:pt x="493" y="1709"/>
                  </a:lnTo>
                  <a:cubicBezTo>
                    <a:pt x="548" y="1709"/>
                    <a:pt x="613" y="1698"/>
                    <a:pt x="668" y="1677"/>
                  </a:cubicBezTo>
                  <a:cubicBezTo>
                    <a:pt x="723" y="1655"/>
                    <a:pt x="766" y="1600"/>
                    <a:pt x="799" y="1534"/>
                  </a:cubicBezTo>
                  <a:cubicBezTo>
                    <a:pt x="810" y="1523"/>
                    <a:pt x="810" y="1502"/>
                    <a:pt x="810" y="1480"/>
                  </a:cubicBezTo>
                  <a:cubicBezTo>
                    <a:pt x="832" y="1491"/>
                    <a:pt x="843" y="1502"/>
                    <a:pt x="854" y="1502"/>
                  </a:cubicBezTo>
                  <a:cubicBezTo>
                    <a:pt x="898" y="1502"/>
                    <a:pt x="941" y="1480"/>
                    <a:pt x="952" y="1447"/>
                  </a:cubicBezTo>
                  <a:lnTo>
                    <a:pt x="1007" y="1370"/>
                  </a:lnTo>
                  <a:cubicBezTo>
                    <a:pt x="1029" y="1327"/>
                    <a:pt x="1062" y="1283"/>
                    <a:pt x="1094" y="1239"/>
                  </a:cubicBezTo>
                  <a:cubicBezTo>
                    <a:pt x="1105" y="1206"/>
                    <a:pt x="1127" y="1162"/>
                    <a:pt x="1138" y="1130"/>
                  </a:cubicBezTo>
                  <a:lnTo>
                    <a:pt x="1105" y="1097"/>
                  </a:lnTo>
                  <a:lnTo>
                    <a:pt x="1149" y="1097"/>
                  </a:lnTo>
                  <a:cubicBezTo>
                    <a:pt x="1149" y="1097"/>
                    <a:pt x="1149" y="1110"/>
                    <a:pt x="1149" y="1121"/>
                  </a:cubicBezTo>
                  <a:lnTo>
                    <a:pt x="1149" y="1121"/>
                  </a:lnTo>
                  <a:cubicBezTo>
                    <a:pt x="1155" y="1117"/>
                    <a:pt x="1160" y="1115"/>
                    <a:pt x="1160" y="1108"/>
                  </a:cubicBezTo>
                  <a:lnTo>
                    <a:pt x="1182" y="1075"/>
                  </a:lnTo>
                  <a:cubicBezTo>
                    <a:pt x="1215" y="1009"/>
                    <a:pt x="1226" y="933"/>
                    <a:pt x="1237" y="867"/>
                  </a:cubicBezTo>
                  <a:cubicBezTo>
                    <a:pt x="1258" y="703"/>
                    <a:pt x="1248" y="550"/>
                    <a:pt x="1204" y="397"/>
                  </a:cubicBezTo>
                  <a:cubicBezTo>
                    <a:pt x="1171" y="298"/>
                    <a:pt x="1127" y="211"/>
                    <a:pt x="1062" y="145"/>
                  </a:cubicBezTo>
                  <a:cubicBezTo>
                    <a:pt x="1029" y="112"/>
                    <a:pt x="1007" y="91"/>
                    <a:pt x="974" y="58"/>
                  </a:cubicBezTo>
                  <a:lnTo>
                    <a:pt x="908" y="14"/>
                  </a:lnTo>
                  <a:cubicBezTo>
                    <a:pt x="900" y="14"/>
                    <a:pt x="891" y="0"/>
                    <a:pt x="8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45"/>
            <p:cNvSpPr/>
            <p:nvPr/>
          </p:nvSpPr>
          <p:spPr>
            <a:xfrm flipH="1">
              <a:off x="8204588" y="172138"/>
              <a:ext cx="575" cy="3575"/>
            </a:xfrm>
            <a:custGeom>
              <a:rect b="b" l="l" r="r" t="t"/>
              <a:pathLst>
                <a:path extrusionOk="0" h="143" w="23">
                  <a:moveTo>
                    <a:pt x="0" y="0"/>
                  </a:moveTo>
                  <a:cubicBezTo>
                    <a:pt x="0" y="33"/>
                    <a:pt x="0" y="66"/>
                    <a:pt x="11" y="88"/>
                  </a:cubicBezTo>
                  <a:cubicBezTo>
                    <a:pt x="11" y="110"/>
                    <a:pt x="22" y="120"/>
                    <a:pt x="22" y="142"/>
                  </a:cubicBezTo>
                  <a:cubicBezTo>
                    <a:pt x="22" y="120"/>
                    <a:pt x="22" y="110"/>
                    <a:pt x="22" y="88"/>
                  </a:cubicBezTo>
                  <a:cubicBezTo>
                    <a:pt x="22" y="77"/>
                    <a:pt x="22" y="55"/>
                    <a:pt x="11" y="33"/>
                  </a:cubicBezTo>
                  <a:cubicBezTo>
                    <a:pt x="11" y="22"/>
                    <a:pt x="0" y="11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45"/>
            <p:cNvSpPr/>
            <p:nvPr/>
          </p:nvSpPr>
          <p:spPr>
            <a:xfrm flipH="1">
              <a:off x="8147713" y="441038"/>
              <a:ext cx="114325" cy="124375"/>
            </a:xfrm>
            <a:custGeom>
              <a:rect b="b" l="l" r="r" t="t"/>
              <a:pathLst>
                <a:path extrusionOk="0" h="4975" w="4573">
                  <a:moveTo>
                    <a:pt x="2702" y="1988"/>
                  </a:moveTo>
                  <a:lnTo>
                    <a:pt x="2702" y="1988"/>
                  </a:lnTo>
                  <a:cubicBezTo>
                    <a:pt x="2713" y="2021"/>
                    <a:pt x="2724" y="2065"/>
                    <a:pt x="2745" y="2098"/>
                  </a:cubicBezTo>
                  <a:lnTo>
                    <a:pt x="2724" y="2098"/>
                  </a:lnTo>
                  <a:lnTo>
                    <a:pt x="2702" y="1988"/>
                  </a:lnTo>
                  <a:close/>
                  <a:moveTo>
                    <a:pt x="2920" y="2087"/>
                  </a:moveTo>
                  <a:cubicBezTo>
                    <a:pt x="2925" y="2096"/>
                    <a:pt x="2926" y="2099"/>
                    <a:pt x="2925" y="2099"/>
                  </a:cubicBezTo>
                  <a:cubicBezTo>
                    <a:pt x="2924" y="2099"/>
                    <a:pt x="2920" y="2093"/>
                    <a:pt x="2920" y="2087"/>
                  </a:cubicBezTo>
                  <a:close/>
                  <a:moveTo>
                    <a:pt x="2267" y="1"/>
                  </a:moveTo>
                  <a:cubicBezTo>
                    <a:pt x="2237" y="1"/>
                    <a:pt x="2207" y="7"/>
                    <a:pt x="2177" y="20"/>
                  </a:cubicBezTo>
                  <a:cubicBezTo>
                    <a:pt x="2155" y="42"/>
                    <a:pt x="2144" y="74"/>
                    <a:pt x="2133" y="107"/>
                  </a:cubicBezTo>
                  <a:cubicBezTo>
                    <a:pt x="2122" y="140"/>
                    <a:pt x="2122" y="173"/>
                    <a:pt x="2144" y="195"/>
                  </a:cubicBezTo>
                  <a:cubicBezTo>
                    <a:pt x="2155" y="206"/>
                    <a:pt x="2166" y="217"/>
                    <a:pt x="2188" y="217"/>
                  </a:cubicBezTo>
                  <a:lnTo>
                    <a:pt x="2188" y="227"/>
                  </a:lnTo>
                  <a:lnTo>
                    <a:pt x="2166" y="227"/>
                  </a:lnTo>
                  <a:cubicBezTo>
                    <a:pt x="2111" y="402"/>
                    <a:pt x="2056" y="567"/>
                    <a:pt x="1980" y="720"/>
                  </a:cubicBezTo>
                  <a:cubicBezTo>
                    <a:pt x="1991" y="927"/>
                    <a:pt x="1969" y="1146"/>
                    <a:pt x="1925" y="1343"/>
                  </a:cubicBezTo>
                  <a:cubicBezTo>
                    <a:pt x="1881" y="1463"/>
                    <a:pt x="1849" y="1573"/>
                    <a:pt x="1816" y="1693"/>
                  </a:cubicBezTo>
                  <a:cubicBezTo>
                    <a:pt x="1805" y="1770"/>
                    <a:pt x="1761" y="1857"/>
                    <a:pt x="1750" y="1890"/>
                  </a:cubicBezTo>
                  <a:cubicBezTo>
                    <a:pt x="1750" y="1923"/>
                    <a:pt x="1750" y="1945"/>
                    <a:pt x="1750" y="1977"/>
                  </a:cubicBezTo>
                  <a:cubicBezTo>
                    <a:pt x="1750" y="1999"/>
                    <a:pt x="1739" y="2032"/>
                    <a:pt x="1739" y="2054"/>
                  </a:cubicBezTo>
                  <a:cubicBezTo>
                    <a:pt x="1728" y="2109"/>
                    <a:pt x="1717" y="2142"/>
                    <a:pt x="1717" y="2185"/>
                  </a:cubicBezTo>
                  <a:lnTo>
                    <a:pt x="1739" y="2152"/>
                  </a:lnTo>
                  <a:lnTo>
                    <a:pt x="1706" y="2207"/>
                  </a:lnTo>
                  <a:lnTo>
                    <a:pt x="1706" y="2185"/>
                  </a:lnTo>
                  <a:lnTo>
                    <a:pt x="1630" y="2262"/>
                  </a:lnTo>
                  <a:lnTo>
                    <a:pt x="1674" y="2262"/>
                  </a:lnTo>
                  <a:lnTo>
                    <a:pt x="1619" y="2284"/>
                  </a:lnTo>
                  <a:lnTo>
                    <a:pt x="1619" y="2284"/>
                  </a:lnTo>
                  <a:lnTo>
                    <a:pt x="1630" y="2262"/>
                  </a:lnTo>
                  <a:lnTo>
                    <a:pt x="1586" y="2273"/>
                  </a:lnTo>
                  <a:cubicBezTo>
                    <a:pt x="1400" y="2295"/>
                    <a:pt x="1214" y="2338"/>
                    <a:pt x="1050" y="2415"/>
                  </a:cubicBezTo>
                  <a:cubicBezTo>
                    <a:pt x="1039" y="2413"/>
                    <a:pt x="1028" y="2412"/>
                    <a:pt x="1016" y="2412"/>
                  </a:cubicBezTo>
                  <a:cubicBezTo>
                    <a:pt x="908" y="2412"/>
                    <a:pt x="756" y="2492"/>
                    <a:pt x="569" y="2492"/>
                  </a:cubicBezTo>
                  <a:cubicBezTo>
                    <a:pt x="511" y="2472"/>
                    <a:pt x="452" y="2464"/>
                    <a:pt x="392" y="2464"/>
                  </a:cubicBezTo>
                  <a:cubicBezTo>
                    <a:pt x="315" y="2464"/>
                    <a:pt x="238" y="2478"/>
                    <a:pt x="164" y="2502"/>
                  </a:cubicBezTo>
                  <a:cubicBezTo>
                    <a:pt x="110" y="2524"/>
                    <a:pt x="77" y="2568"/>
                    <a:pt x="44" y="2612"/>
                  </a:cubicBezTo>
                  <a:cubicBezTo>
                    <a:pt x="0" y="2688"/>
                    <a:pt x="22" y="2787"/>
                    <a:pt x="99" y="2842"/>
                  </a:cubicBezTo>
                  <a:cubicBezTo>
                    <a:pt x="142" y="2874"/>
                    <a:pt x="186" y="2907"/>
                    <a:pt x="241" y="2918"/>
                  </a:cubicBezTo>
                  <a:cubicBezTo>
                    <a:pt x="285" y="2929"/>
                    <a:pt x="317" y="2929"/>
                    <a:pt x="350" y="2940"/>
                  </a:cubicBezTo>
                  <a:cubicBezTo>
                    <a:pt x="558" y="2962"/>
                    <a:pt x="766" y="2973"/>
                    <a:pt x="974" y="2973"/>
                  </a:cubicBezTo>
                  <a:cubicBezTo>
                    <a:pt x="1083" y="2984"/>
                    <a:pt x="1181" y="2995"/>
                    <a:pt x="1291" y="3017"/>
                  </a:cubicBezTo>
                  <a:cubicBezTo>
                    <a:pt x="1346" y="3027"/>
                    <a:pt x="1411" y="3049"/>
                    <a:pt x="1466" y="3060"/>
                  </a:cubicBezTo>
                  <a:lnTo>
                    <a:pt x="1542" y="3082"/>
                  </a:lnTo>
                  <a:lnTo>
                    <a:pt x="1586" y="3093"/>
                  </a:lnTo>
                  <a:lnTo>
                    <a:pt x="1619" y="3093"/>
                  </a:lnTo>
                  <a:cubicBezTo>
                    <a:pt x="1619" y="3104"/>
                    <a:pt x="1630" y="3104"/>
                    <a:pt x="1630" y="3115"/>
                  </a:cubicBezTo>
                  <a:lnTo>
                    <a:pt x="1630" y="3126"/>
                  </a:lnTo>
                  <a:lnTo>
                    <a:pt x="1630" y="3148"/>
                  </a:lnTo>
                  <a:lnTo>
                    <a:pt x="1630" y="3246"/>
                  </a:lnTo>
                  <a:cubicBezTo>
                    <a:pt x="1630" y="3312"/>
                    <a:pt x="1641" y="3388"/>
                    <a:pt x="1674" y="3465"/>
                  </a:cubicBezTo>
                  <a:cubicBezTo>
                    <a:pt x="1663" y="3574"/>
                    <a:pt x="1685" y="3662"/>
                    <a:pt x="1674" y="3749"/>
                  </a:cubicBezTo>
                  <a:cubicBezTo>
                    <a:pt x="1728" y="3891"/>
                    <a:pt x="1761" y="4034"/>
                    <a:pt x="1772" y="4187"/>
                  </a:cubicBezTo>
                  <a:cubicBezTo>
                    <a:pt x="1838" y="4373"/>
                    <a:pt x="1903" y="4548"/>
                    <a:pt x="1969" y="4712"/>
                  </a:cubicBezTo>
                  <a:lnTo>
                    <a:pt x="2013" y="4832"/>
                  </a:lnTo>
                  <a:cubicBezTo>
                    <a:pt x="2024" y="4854"/>
                    <a:pt x="2024" y="4865"/>
                    <a:pt x="2035" y="4876"/>
                  </a:cubicBezTo>
                  <a:cubicBezTo>
                    <a:pt x="2046" y="4898"/>
                    <a:pt x="2056" y="4909"/>
                    <a:pt x="2067" y="4920"/>
                  </a:cubicBezTo>
                  <a:cubicBezTo>
                    <a:pt x="2089" y="4941"/>
                    <a:pt x="2122" y="4963"/>
                    <a:pt x="2166" y="4974"/>
                  </a:cubicBezTo>
                  <a:cubicBezTo>
                    <a:pt x="2231" y="4974"/>
                    <a:pt x="2308" y="4941"/>
                    <a:pt x="2341" y="4876"/>
                  </a:cubicBezTo>
                  <a:cubicBezTo>
                    <a:pt x="2341" y="4854"/>
                    <a:pt x="2352" y="4821"/>
                    <a:pt x="2363" y="4799"/>
                  </a:cubicBezTo>
                  <a:cubicBezTo>
                    <a:pt x="2363" y="4777"/>
                    <a:pt x="2374" y="4756"/>
                    <a:pt x="2374" y="4723"/>
                  </a:cubicBezTo>
                  <a:cubicBezTo>
                    <a:pt x="2439" y="4679"/>
                    <a:pt x="2461" y="4526"/>
                    <a:pt x="2516" y="4416"/>
                  </a:cubicBezTo>
                  <a:cubicBezTo>
                    <a:pt x="2549" y="4340"/>
                    <a:pt x="2581" y="4318"/>
                    <a:pt x="2614" y="4220"/>
                  </a:cubicBezTo>
                  <a:cubicBezTo>
                    <a:pt x="2647" y="4099"/>
                    <a:pt x="2669" y="3968"/>
                    <a:pt x="2680" y="3837"/>
                  </a:cubicBezTo>
                  <a:cubicBezTo>
                    <a:pt x="2735" y="3684"/>
                    <a:pt x="2778" y="3531"/>
                    <a:pt x="2789" y="3366"/>
                  </a:cubicBezTo>
                  <a:cubicBezTo>
                    <a:pt x="2800" y="3323"/>
                    <a:pt x="2800" y="3268"/>
                    <a:pt x="2811" y="3224"/>
                  </a:cubicBezTo>
                  <a:lnTo>
                    <a:pt x="2811" y="3202"/>
                  </a:lnTo>
                  <a:lnTo>
                    <a:pt x="2811" y="3191"/>
                  </a:lnTo>
                  <a:cubicBezTo>
                    <a:pt x="2811" y="3191"/>
                    <a:pt x="2789" y="3191"/>
                    <a:pt x="2833" y="3181"/>
                  </a:cubicBezTo>
                  <a:cubicBezTo>
                    <a:pt x="2931" y="3159"/>
                    <a:pt x="3041" y="3126"/>
                    <a:pt x="3150" y="3115"/>
                  </a:cubicBezTo>
                  <a:cubicBezTo>
                    <a:pt x="3489" y="3104"/>
                    <a:pt x="3828" y="3060"/>
                    <a:pt x="4167" y="3006"/>
                  </a:cubicBezTo>
                  <a:cubicBezTo>
                    <a:pt x="4222" y="2984"/>
                    <a:pt x="4299" y="2962"/>
                    <a:pt x="4364" y="2929"/>
                  </a:cubicBezTo>
                  <a:cubicBezTo>
                    <a:pt x="4408" y="2918"/>
                    <a:pt x="4452" y="2907"/>
                    <a:pt x="4485" y="2874"/>
                  </a:cubicBezTo>
                  <a:cubicBezTo>
                    <a:pt x="4528" y="2842"/>
                    <a:pt x="4550" y="2787"/>
                    <a:pt x="4561" y="2732"/>
                  </a:cubicBezTo>
                  <a:cubicBezTo>
                    <a:pt x="4572" y="2677"/>
                    <a:pt x="4561" y="2623"/>
                    <a:pt x="4539" y="2579"/>
                  </a:cubicBezTo>
                  <a:cubicBezTo>
                    <a:pt x="4506" y="2535"/>
                    <a:pt x="4474" y="2502"/>
                    <a:pt x="4419" y="2492"/>
                  </a:cubicBezTo>
                  <a:lnTo>
                    <a:pt x="4353" y="2492"/>
                  </a:lnTo>
                  <a:lnTo>
                    <a:pt x="4288" y="2481"/>
                  </a:lnTo>
                  <a:lnTo>
                    <a:pt x="4178" y="2459"/>
                  </a:lnTo>
                  <a:cubicBezTo>
                    <a:pt x="4102" y="2448"/>
                    <a:pt x="4025" y="2437"/>
                    <a:pt x="3949" y="2437"/>
                  </a:cubicBezTo>
                  <a:cubicBezTo>
                    <a:pt x="3839" y="2393"/>
                    <a:pt x="3719" y="2360"/>
                    <a:pt x="3599" y="2349"/>
                  </a:cubicBezTo>
                  <a:cubicBezTo>
                    <a:pt x="3380" y="2262"/>
                    <a:pt x="3183" y="2120"/>
                    <a:pt x="2910" y="2032"/>
                  </a:cubicBezTo>
                  <a:lnTo>
                    <a:pt x="2910" y="2032"/>
                  </a:lnTo>
                  <a:cubicBezTo>
                    <a:pt x="2910" y="2044"/>
                    <a:pt x="2913" y="2053"/>
                    <a:pt x="2916" y="2062"/>
                  </a:cubicBezTo>
                  <a:lnTo>
                    <a:pt x="2916" y="2062"/>
                  </a:lnTo>
                  <a:cubicBezTo>
                    <a:pt x="2914" y="2059"/>
                    <a:pt x="2912" y="2057"/>
                    <a:pt x="2910" y="2054"/>
                  </a:cubicBezTo>
                  <a:cubicBezTo>
                    <a:pt x="2910" y="2043"/>
                    <a:pt x="2899" y="2032"/>
                    <a:pt x="2888" y="2032"/>
                  </a:cubicBezTo>
                  <a:cubicBezTo>
                    <a:pt x="2880" y="2016"/>
                    <a:pt x="2848" y="2006"/>
                    <a:pt x="2849" y="2006"/>
                  </a:cubicBezTo>
                  <a:lnTo>
                    <a:pt x="2849" y="2006"/>
                  </a:lnTo>
                  <a:cubicBezTo>
                    <a:pt x="2849" y="2006"/>
                    <a:pt x="2854" y="2007"/>
                    <a:pt x="2866" y="2010"/>
                  </a:cubicBezTo>
                  <a:lnTo>
                    <a:pt x="2910" y="2021"/>
                  </a:lnTo>
                  <a:lnTo>
                    <a:pt x="2910" y="2021"/>
                  </a:lnTo>
                  <a:lnTo>
                    <a:pt x="2899" y="1977"/>
                  </a:lnTo>
                  <a:cubicBezTo>
                    <a:pt x="2877" y="1901"/>
                    <a:pt x="2855" y="1835"/>
                    <a:pt x="2833" y="1770"/>
                  </a:cubicBezTo>
                  <a:cubicBezTo>
                    <a:pt x="2789" y="1627"/>
                    <a:pt x="2745" y="1507"/>
                    <a:pt x="2713" y="1376"/>
                  </a:cubicBezTo>
                  <a:cubicBezTo>
                    <a:pt x="2724" y="1332"/>
                    <a:pt x="2724" y="1288"/>
                    <a:pt x="2713" y="1234"/>
                  </a:cubicBezTo>
                  <a:cubicBezTo>
                    <a:pt x="2658" y="1059"/>
                    <a:pt x="2614" y="873"/>
                    <a:pt x="2592" y="687"/>
                  </a:cubicBezTo>
                  <a:cubicBezTo>
                    <a:pt x="2570" y="588"/>
                    <a:pt x="2549" y="479"/>
                    <a:pt x="2527" y="370"/>
                  </a:cubicBezTo>
                  <a:lnTo>
                    <a:pt x="2505" y="206"/>
                  </a:lnTo>
                  <a:cubicBezTo>
                    <a:pt x="2505" y="173"/>
                    <a:pt x="2494" y="151"/>
                    <a:pt x="2483" y="129"/>
                  </a:cubicBezTo>
                  <a:cubicBezTo>
                    <a:pt x="2461" y="85"/>
                    <a:pt x="2428" y="52"/>
                    <a:pt x="2396" y="42"/>
                  </a:cubicBezTo>
                  <a:cubicBezTo>
                    <a:pt x="2356" y="15"/>
                    <a:pt x="2312" y="1"/>
                    <a:pt x="2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45"/>
            <p:cNvSpPr/>
            <p:nvPr/>
          </p:nvSpPr>
          <p:spPr>
            <a:xfrm>
              <a:off x="8682513" y="770400"/>
              <a:ext cx="38025" cy="38300"/>
            </a:xfrm>
            <a:custGeom>
              <a:rect b="b" l="l" r="r" t="t"/>
              <a:pathLst>
                <a:path extrusionOk="0" h="1532" w="1521">
                  <a:moveTo>
                    <a:pt x="766" y="1"/>
                  </a:moveTo>
                  <a:cubicBezTo>
                    <a:pt x="340" y="1"/>
                    <a:pt x="1" y="340"/>
                    <a:pt x="1" y="766"/>
                  </a:cubicBezTo>
                  <a:cubicBezTo>
                    <a:pt x="1" y="1182"/>
                    <a:pt x="340" y="1532"/>
                    <a:pt x="766" y="1532"/>
                  </a:cubicBezTo>
                  <a:cubicBezTo>
                    <a:pt x="1182" y="1532"/>
                    <a:pt x="1521" y="1182"/>
                    <a:pt x="1521" y="766"/>
                  </a:cubicBezTo>
                  <a:cubicBezTo>
                    <a:pt x="1521" y="340"/>
                    <a:pt x="1182" y="1"/>
                    <a:pt x="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45"/>
            <p:cNvSpPr/>
            <p:nvPr/>
          </p:nvSpPr>
          <p:spPr>
            <a:xfrm>
              <a:off x="9025613" y="160463"/>
              <a:ext cx="34050" cy="28450"/>
            </a:xfrm>
            <a:custGeom>
              <a:rect b="b" l="l" r="r" t="t"/>
              <a:pathLst>
                <a:path extrusionOk="0" h="1138" w="1362">
                  <a:moveTo>
                    <a:pt x="760" y="1"/>
                  </a:moveTo>
                  <a:cubicBezTo>
                    <a:pt x="733" y="1"/>
                    <a:pt x="706" y="2"/>
                    <a:pt x="679" y="6"/>
                  </a:cubicBezTo>
                  <a:cubicBezTo>
                    <a:pt x="176" y="61"/>
                    <a:pt x="1" y="706"/>
                    <a:pt x="406" y="1012"/>
                  </a:cubicBezTo>
                  <a:cubicBezTo>
                    <a:pt x="513" y="1099"/>
                    <a:pt x="634" y="1137"/>
                    <a:pt x="753" y="1137"/>
                  </a:cubicBezTo>
                  <a:cubicBezTo>
                    <a:pt x="1068" y="1137"/>
                    <a:pt x="1361" y="864"/>
                    <a:pt x="1313" y="498"/>
                  </a:cubicBezTo>
                  <a:cubicBezTo>
                    <a:pt x="1283" y="208"/>
                    <a:pt x="1043" y="1"/>
                    <a:pt x="7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45"/>
            <p:cNvSpPr/>
            <p:nvPr/>
          </p:nvSpPr>
          <p:spPr>
            <a:xfrm>
              <a:off x="8946838" y="400813"/>
              <a:ext cx="14100" cy="12875"/>
            </a:xfrm>
            <a:custGeom>
              <a:rect b="b" l="l" r="r" t="t"/>
              <a:pathLst>
                <a:path extrusionOk="0" h="515" w="564">
                  <a:moveTo>
                    <a:pt x="275" y="0"/>
                  </a:moveTo>
                  <a:cubicBezTo>
                    <a:pt x="134" y="0"/>
                    <a:pt x="1" y="121"/>
                    <a:pt x="16" y="287"/>
                  </a:cubicBezTo>
                  <a:cubicBezTo>
                    <a:pt x="30" y="430"/>
                    <a:pt x="150" y="514"/>
                    <a:pt x="273" y="514"/>
                  </a:cubicBezTo>
                  <a:cubicBezTo>
                    <a:pt x="347" y="514"/>
                    <a:pt x="422" y="484"/>
                    <a:pt x="476" y="418"/>
                  </a:cubicBezTo>
                  <a:cubicBezTo>
                    <a:pt x="563" y="309"/>
                    <a:pt x="541" y="145"/>
                    <a:pt x="432" y="57"/>
                  </a:cubicBezTo>
                  <a:cubicBezTo>
                    <a:pt x="384" y="18"/>
                    <a:pt x="329" y="0"/>
                    <a:pt x="2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45"/>
            <p:cNvSpPr/>
            <p:nvPr/>
          </p:nvSpPr>
          <p:spPr>
            <a:xfrm>
              <a:off x="7493788" y="1598525"/>
              <a:ext cx="25200" cy="21325"/>
            </a:xfrm>
            <a:custGeom>
              <a:rect b="b" l="l" r="r" t="t"/>
              <a:pathLst>
                <a:path extrusionOk="0" h="853" w="1008">
                  <a:moveTo>
                    <a:pt x="477" y="0"/>
                  </a:moveTo>
                  <a:cubicBezTo>
                    <a:pt x="304" y="0"/>
                    <a:pt x="131" y="103"/>
                    <a:pt x="66" y="297"/>
                  </a:cubicBezTo>
                  <a:cubicBezTo>
                    <a:pt x="0" y="516"/>
                    <a:pt x="121" y="756"/>
                    <a:pt x="339" y="833"/>
                  </a:cubicBezTo>
                  <a:cubicBezTo>
                    <a:pt x="383" y="846"/>
                    <a:pt x="427" y="852"/>
                    <a:pt x="469" y="852"/>
                  </a:cubicBezTo>
                  <a:cubicBezTo>
                    <a:pt x="773" y="852"/>
                    <a:pt x="1007" y="529"/>
                    <a:pt x="853" y="231"/>
                  </a:cubicBezTo>
                  <a:cubicBezTo>
                    <a:pt x="773" y="75"/>
                    <a:pt x="625" y="0"/>
                    <a:pt x="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45"/>
            <p:cNvSpPr/>
            <p:nvPr/>
          </p:nvSpPr>
          <p:spPr>
            <a:xfrm flipH="1">
              <a:off x="7480600" y="1395775"/>
              <a:ext cx="34050" cy="28450"/>
            </a:xfrm>
            <a:custGeom>
              <a:rect b="b" l="l" r="r" t="t"/>
              <a:pathLst>
                <a:path extrusionOk="0" h="1138" w="1362">
                  <a:moveTo>
                    <a:pt x="760" y="1"/>
                  </a:moveTo>
                  <a:cubicBezTo>
                    <a:pt x="733" y="1"/>
                    <a:pt x="706" y="2"/>
                    <a:pt x="679" y="6"/>
                  </a:cubicBezTo>
                  <a:cubicBezTo>
                    <a:pt x="176" y="61"/>
                    <a:pt x="1" y="706"/>
                    <a:pt x="406" y="1012"/>
                  </a:cubicBezTo>
                  <a:cubicBezTo>
                    <a:pt x="513" y="1099"/>
                    <a:pt x="634" y="1137"/>
                    <a:pt x="753" y="1137"/>
                  </a:cubicBezTo>
                  <a:cubicBezTo>
                    <a:pt x="1068" y="1137"/>
                    <a:pt x="1361" y="864"/>
                    <a:pt x="1313" y="498"/>
                  </a:cubicBezTo>
                  <a:cubicBezTo>
                    <a:pt x="1283" y="208"/>
                    <a:pt x="1043" y="1"/>
                    <a:pt x="7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45"/>
            <p:cNvSpPr/>
            <p:nvPr/>
          </p:nvSpPr>
          <p:spPr>
            <a:xfrm flipH="1">
              <a:off x="8084463" y="273963"/>
              <a:ext cx="14100" cy="12875"/>
            </a:xfrm>
            <a:custGeom>
              <a:rect b="b" l="l" r="r" t="t"/>
              <a:pathLst>
                <a:path extrusionOk="0" h="515" w="564">
                  <a:moveTo>
                    <a:pt x="275" y="0"/>
                  </a:moveTo>
                  <a:cubicBezTo>
                    <a:pt x="134" y="0"/>
                    <a:pt x="1" y="121"/>
                    <a:pt x="16" y="287"/>
                  </a:cubicBezTo>
                  <a:cubicBezTo>
                    <a:pt x="30" y="430"/>
                    <a:pt x="150" y="514"/>
                    <a:pt x="273" y="514"/>
                  </a:cubicBezTo>
                  <a:cubicBezTo>
                    <a:pt x="347" y="514"/>
                    <a:pt x="422" y="484"/>
                    <a:pt x="476" y="418"/>
                  </a:cubicBezTo>
                  <a:cubicBezTo>
                    <a:pt x="563" y="309"/>
                    <a:pt x="541" y="145"/>
                    <a:pt x="432" y="57"/>
                  </a:cubicBezTo>
                  <a:cubicBezTo>
                    <a:pt x="384" y="18"/>
                    <a:pt x="329" y="0"/>
                    <a:pt x="2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47"/>
          <p:cNvSpPr txBox="1"/>
          <p:nvPr>
            <p:ph type="title"/>
          </p:nvPr>
        </p:nvSpPr>
        <p:spPr>
          <a:xfrm>
            <a:off x="1440000" y="734847"/>
            <a:ext cx="154080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9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416" name="Google Shape;416;p47"/>
          <p:cNvSpPr txBox="1"/>
          <p:nvPr>
            <p:ph idx="1" type="subTitle"/>
          </p:nvPr>
        </p:nvSpPr>
        <p:spPr>
          <a:xfrm>
            <a:off x="4483100" y="2697500"/>
            <a:ext cx="9322200" cy="336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49"/>
          <p:cNvSpPr txBox="1"/>
          <p:nvPr>
            <p:ph type="ctrTitle"/>
          </p:nvPr>
        </p:nvSpPr>
        <p:spPr>
          <a:xfrm>
            <a:off x="1426200" y="3305850"/>
            <a:ext cx="10120800" cy="394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200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9pPr>
          </a:lstStyle>
          <a:p/>
        </p:txBody>
      </p:sp>
      <p:sp>
        <p:nvSpPr>
          <p:cNvPr id="420" name="Google Shape;420;p49"/>
          <p:cNvSpPr txBox="1"/>
          <p:nvPr>
            <p:ph idx="1" type="subTitle"/>
          </p:nvPr>
        </p:nvSpPr>
        <p:spPr>
          <a:xfrm>
            <a:off x="1426200" y="6999450"/>
            <a:ext cx="9057600" cy="95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50"/>
          <p:cNvSpPr txBox="1"/>
          <p:nvPr>
            <p:ph type="title"/>
          </p:nvPr>
        </p:nvSpPr>
        <p:spPr>
          <a:xfrm>
            <a:off x="1440000" y="4301700"/>
            <a:ext cx="101352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10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423" name="Google Shape;423;p50"/>
          <p:cNvSpPr txBox="1"/>
          <p:nvPr>
            <p:ph idx="2" type="title"/>
          </p:nvPr>
        </p:nvSpPr>
        <p:spPr>
          <a:xfrm>
            <a:off x="1440000" y="2675650"/>
            <a:ext cx="101352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424" name="Google Shape;424;p50"/>
          <p:cNvSpPr txBox="1"/>
          <p:nvPr>
            <p:ph idx="1" type="subTitle"/>
          </p:nvPr>
        </p:nvSpPr>
        <p:spPr>
          <a:xfrm>
            <a:off x="1440000" y="5807150"/>
            <a:ext cx="10135200" cy="14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51"/>
          <p:cNvSpPr txBox="1"/>
          <p:nvPr>
            <p:ph type="title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  <p:sp>
        <p:nvSpPr>
          <p:cNvPr id="427" name="Google Shape;427;p51"/>
          <p:cNvSpPr txBox="1"/>
          <p:nvPr>
            <p:ph idx="1" type="body"/>
          </p:nvPr>
        </p:nvSpPr>
        <p:spPr>
          <a:xfrm>
            <a:off x="1440000" y="2431503"/>
            <a:ext cx="154080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rabicPeriod"/>
              <a:defRPr sz="2500">
                <a:solidFill>
                  <a:srgbClr val="434343"/>
                </a:solidFill>
              </a:defRPr>
            </a:lvl1pPr>
            <a:lvl2pPr indent="-381000" lvl="1" marL="914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indent="-3810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indent="-3810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indent="-3810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indent="-3810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indent="-3810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indent="-3810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indent="-3810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Clr>
                <a:srgbClr val="434343"/>
              </a:buClr>
              <a:buSzPts val="24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52"/>
          <p:cNvSpPr txBox="1"/>
          <p:nvPr>
            <p:ph type="title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  <p:sp>
        <p:nvSpPr>
          <p:cNvPr id="430" name="Google Shape;430;p52"/>
          <p:cNvSpPr txBox="1"/>
          <p:nvPr>
            <p:ph idx="2" type="title"/>
          </p:nvPr>
        </p:nvSpPr>
        <p:spPr>
          <a:xfrm>
            <a:off x="3193400" y="4224393"/>
            <a:ext cx="5485200" cy="111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b="0"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  <p:sp>
        <p:nvSpPr>
          <p:cNvPr id="431" name="Google Shape;431;p52"/>
          <p:cNvSpPr txBox="1"/>
          <p:nvPr>
            <p:ph idx="3" type="title"/>
          </p:nvPr>
        </p:nvSpPr>
        <p:spPr>
          <a:xfrm>
            <a:off x="9609494" y="4224393"/>
            <a:ext cx="5485200" cy="111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b="0"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  <p:sp>
        <p:nvSpPr>
          <p:cNvPr id="432" name="Google Shape;432;p52"/>
          <p:cNvSpPr txBox="1"/>
          <p:nvPr>
            <p:ph idx="1" type="subTitle"/>
          </p:nvPr>
        </p:nvSpPr>
        <p:spPr>
          <a:xfrm>
            <a:off x="9846494" y="5199645"/>
            <a:ext cx="5011200" cy="202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b="0" sz="2800"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433" name="Google Shape;433;p52"/>
          <p:cNvSpPr txBox="1"/>
          <p:nvPr>
            <p:ph idx="4" type="subTitle"/>
          </p:nvPr>
        </p:nvSpPr>
        <p:spPr>
          <a:xfrm>
            <a:off x="3430750" y="5199645"/>
            <a:ext cx="5011200" cy="202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b="0" sz="2800"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53"/>
          <p:cNvSpPr txBox="1"/>
          <p:nvPr>
            <p:ph type="title"/>
          </p:nvPr>
        </p:nvSpPr>
        <p:spPr>
          <a:xfrm>
            <a:off x="1440000" y="890050"/>
            <a:ext cx="15408000" cy="90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4"/>
          <p:cNvSpPr txBox="1"/>
          <p:nvPr>
            <p:ph idx="1" type="body"/>
          </p:nvPr>
        </p:nvSpPr>
        <p:spPr>
          <a:xfrm>
            <a:off x="1440000" y="3686500"/>
            <a:ext cx="8235600" cy="523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>
                <a:solidFill>
                  <a:srgbClr val="434343"/>
                </a:solidFill>
              </a:defRPr>
            </a:lvl1pPr>
            <a:lvl2pPr indent="-4064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>
                <a:solidFill>
                  <a:srgbClr val="434343"/>
                </a:solidFill>
              </a:defRPr>
            </a:lvl2pPr>
            <a:lvl3pPr indent="-4064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■"/>
              <a:defRPr>
                <a:solidFill>
                  <a:srgbClr val="434343"/>
                </a:solidFill>
              </a:defRPr>
            </a:lvl3pPr>
            <a:lvl4pPr indent="-4064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●"/>
              <a:defRPr>
                <a:solidFill>
                  <a:srgbClr val="434343"/>
                </a:solidFill>
              </a:defRPr>
            </a:lvl4pPr>
            <a:lvl5pPr indent="-4064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>
                <a:solidFill>
                  <a:srgbClr val="434343"/>
                </a:solidFill>
              </a:defRPr>
            </a:lvl5pPr>
            <a:lvl6pPr indent="-4064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■"/>
              <a:defRPr>
                <a:solidFill>
                  <a:srgbClr val="434343"/>
                </a:solidFill>
              </a:defRPr>
            </a:lvl6pPr>
            <a:lvl7pPr indent="-4064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●"/>
              <a:defRPr>
                <a:solidFill>
                  <a:srgbClr val="434343"/>
                </a:solidFill>
              </a:defRPr>
            </a:lvl7pPr>
            <a:lvl8pPr indent="-4064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>
                <a:solidFill>
                  <a:srgbClr val="434343"/>
                </a:solidFill>
              </a:defRPr>
            </a:lvl8pPr>
            <a:lvl9pPr indent="-4064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SzPts val="2800"/>
              <a:buChar char="■"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438" name="Google Shape;438;p54"/>
          <p:cNvSpPr txBox="1"/>
          <p:nvPr>
            <p:ph type="title"/>
          </p:nvPr>
        </p:nvSpPr>
        <p:spPr>
          <a:xfrm>
            <a:off x="1440000" y="2031500"/>
            <a:ext cx="85896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55"/>
          <p:cNvSpPr txBox="1"/>
          <p:nvPr>
            <p:ph type="title"/>
          </p:nvPr>
        </p:nvSpPr>
        <p:spPr>
          <a:xfrm>
            <a:off x="4635900" y="2614200"/>
            <a:ext cx="9016200" cy="50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20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6"/>
          <p:cNvSpPr txBox="1"/>
          <p:nvPr>
            <p:ph type="title"/>
          </p:nvPr>
        </p:nvSpPr>
        <p:spPr>
          <a:xfrm>
            <a:off x="1440000" y="7724100"/>
            <a:ext cx="154080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57"/>
          <p:cNvSpPr txBox="1"/>
          <p:nvPr>
            <p:ph hasCustomPrompt="1" type="title"/>
          </p:nvPr>
        </p:nvSpPr>
        <p:spPr>
          <a:xfrm>
            <a:off x="2568000" y="2774600"/>
            <a:ext cx="13152000" cy="42006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29800">
                <a:solidFill>
                  <a:srgbClr val="10112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9pPr>
          </a:lstStyle>
          <a:p>
            <a:r>
              <a:t>xx%</a:t>
            </a:r>
          </a:p>
        </p:txBody>
      </p:sp>
      <p:sp>
        <p:nvSpPr>
          <p:cNvPr id="445" name="Google Shape;445;p57"/>
          <p:cNvSpPr txBox="1"/>
          <p:nvPr>
            <p:ph idx="1" type="subTitle"/>
          </p:nvPr>
        </p:nvSpPr>
        <p:spPr>
          <a:xfrm>
            <a:off x="2568000" y="6518150"/>
            <a:ext cx="131520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3200"/>
              <a:buNone/>
              <a:defRPr sz="3200"/>
            </a:lvl9pPr>
          </a:lstStyle>
          <a:p/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59"/>
          <p:cNvSpPr/>
          <p:nvPr/>
        </p:nvSpPr>
        <p:spPr>
          <a:xfrm>
            <a:off x="-150" y="10091400"/>
            <a:ext cx="18288000" cy="195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59"/>
          <p:cNvSpPr txBox="1"/>
          <p:nvPr>
            <p:ph type="title"/>
          </p:nvPr>
        </p:nvSpPr>
        <p:spPr>
          <a:xfrm>
            <a:off x="623400" y="890050"/>
            <a:ext cx="17041200" cy="14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9pPr>
          </a:lstStyle>
          <a:p/>
        </p:txBody>
      </p:sp>
      <p:sp>
        <p:nvSpPr>
          <p:cNvPr id="453" name="Google Shape;453;p59"/>
          <p:cNvSpPr txBox="1"/>
          <p:nvPr>
            <p:ph idx="1" type="body"/>
          </p:nvPr>
        </p:nvSpPr>
        <p:spPr>
          <a:xfrm>
            <a:off x="623400" y="2532650"/>
            <a:ext cx="17041200" cy="6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454" name="Google Shape;454;p59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6" name="Google Shape;456;p60"/>
          <p:cNvCxnSpPr/>
          <p:nvPr/>
        </p:nvCxnSpPr>
        <p:spPr>
          <a:xfrm>
            <a:off x="14015470" y="6353775"/>
            <a:ext cx="11244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57" name="Google Shape;457;p60"/>
          <p:cNvCxnSpPr/>
          <p:nvPr/>
        </p:nvCxnSpPr>
        <p:spPr>
          <a:xfrm>
            <a:off x="3150070" y="6316503"/>
            <a:ext cx="11244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458" name="Google Shape;458;p60"/>
          <p:cNvGrpSpPr/>
          <p:nvPr/>
        </p:nvGrpSpPr>
        <p:grpSpPr>
          <a:xfrm>
            <a:off x="2008288" y="2044050"/>
            <a:ext cx="14273336" cy="304800"/>
            <a:chOff x="1346429" y="1011300"/>
            <a:chExt cx="6452100" cy="152400"/>
          </a:xfrm>
        </p:grpSpPr>
        <p:cxnSp>
          <p:nvCxnSpPr>
            <p:cNvPr id="459" name="Google Shape;459;p60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60" name="Google Shape;460;p60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61" name="Google Shape;461;p60"/>
          <p:cNvGrpSpPr/>
          <p:nvPr/>
        </p:nvGrpSpPr>
        <p:grpSpPr>
          <a:xfrm>
            <a:off x="2008302" y="7938200"/>
            <a:ext cx="14273336" cy="304800"/>
            <a:chOff x="1346435" y="3969088"/>
            <a:chExt cx="6452100" cy="152400"/>
          </a:xfrm>
        </p:grpSpPr>
        <p:cxnSp>
          <p:nvCxnSpPr>
            <p:cNvPr id="462" name="Google Shape;462;p60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63" name="Google Shape;463;p60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64" name="Google Shape;464;p60"/>
          <p:cNvSpPr txBox="1"/>
          <p:nvPr>
            <p:ph type="ctrTitle"/>
          </p:nvPr>
        </p:nvSpPr>
        <p:spPr>
          <a:xfrm>
            <a:off x="2008300" y="3503528"/>
            <a:ext cx="14273400" cy="20448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0"/>
              <a:buNone/>
              <a:defRPr sz="10800"/>
            </a:lvl9pPr>
          </a:lstStyle>
          <a:p/>
        </p:txBody>
      </p:sp>
      <p:sp>
        <p:nvSpPr>
          <p:cNvPr id="465" name="Google Shape;465;p60"/>
          <p:cNvSpPr txBox="1"/>
          <p:nvPr>
            <p:ph idx="1" type="subTitle"/>
          </p:nvPr>
        </p:nvSpPr>
        <p:spPr>
          <a:xfrm>
            <a:off x="4274450" y="5700078"/>
            <a:ext cx="9741000" cy="15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66" name="Google Shape;466;p60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61"/>
          <p:cNvSpPr/>
          <p:nvPr/>
        </p:nvSpPr>
        <p:spPr>
          <a:xfrm>
            <a:off x="-100" y="5143800"/>
            <a:ext cx="18288000" cy="51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61"/>
          <p:cNvSpPr txBox="1"/>
          <p:nvPr>
            <p:ph type="title"/>
          </p:nvPr>
        </p:nvSpPr>
        <p:spPr>
          <a:xfrm>
            <a:off x="623400" y="1629600"/>
            <a:ext cx="17142600" cy="188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9pPr>
          </a:lstStyle>
          <a:p/>
        </p:txBody>
      </p:sp>
      <p:sp>
        <p:nvSpPr>
          <p:cNvPr id="470" name="Google Shape;470;p61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62"/>
          <p:cNvSpPr txBox="1"/>
          <p:nvPr>
            <p:ph type="title"/>
          </p:nvPr>
        </p:nvSpPr>
        <p:spPr>
          <a:xfrm>
            <a:off x="623400" y="890050"/>
            <a:ext cx="17041200" cy="14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9pPr>
          </a:lstStyle>
          <a:p/>
        </p:txBody>
      </p:sp>
      <p:sp>
        <p:nvSpPr>
          <p:cNvPr id="473" name="Google Shape;473;p62"/>
          <p:cNvSpPr txBox="1"/>
          <p:nvPr>
            <p:ph idx="1" type="body"/>
          </p:nvPr>
        </p:nvSpPr>
        <p:spPr>
          <a:xfrm>
            <a:off x="623400" y="2532350"/>
            <a:ext cx="7999800" cy="6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06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474" name="Google Shape;474;p62"/>
          <p:cNvSpPr txBox="1"/>
          <p:nvPr>
            <p:ph idx="2" type="body"/>
          </p:nvPr>
        </p:nvSpPr>
        <p:spPr>
          <a:xfrm>
            <a:off x="9664800" y="2532350"/>
            <a:ext cx="7999800" cy="6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06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475" name="Google Shape;475;p62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63"/>
          <p:cNvSpPr txBox="1"/>
          <p:nvPr>
            <p:ph type="title"/>
          </p:nvPr>
        </p:nvSpPr>
        <p:spPr>
          <a:xfrm>
            <a:off x="623400" y="890050"/>
            <a:ext cx="17041200" cy="14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/>
            </a:lvl9pPr>
          </a:lstStyle>
          <a:p/>
        </p:txBody>
      </p:sp>
      <p:sp>
        <p:nvSpPr>
          <p:cNvPr id="478" name="Google Shape;478;p6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64"/>
          <p:cNvSpPr txBox="1"/>
          <p:nvPr>
            <p:ph type="title"/>
          </p:nvPr>
        </p:nvSpPr>
        <p:spPr>
          <a:xfrm>
            <a:off x="623400" y="1111200"/>
            <a:ext cx="5616000" cy="15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81" name="Google Shape;481;p64"/>
          <p:cNvSpPr txBox="1"/>
          <p:nvPr>
            <p:ph idx="1" type="body"/>
          </p:nvPr>
        </p:nvSpPr>
        <p:spPr>
          <a:xfrm>
            <a:off x="623400" y="2779200"/>
            <a:ext cx="5616000" cy="63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indent="-3810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482" name="Google Shape;482;p64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65"/>
          <p:cNvSpPr txBox="1"/>
          <p:nvPr>
            <p:ph type="title"/>
          </p:nvPr>
        </p:nvSpPr>
        <p:spPr>
          <a:xfrm>
            <a:off x="980500" y="1052700"/>
            <a:ext cx="11227200" cy="818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800"/>
              <a:buNone/>
              <a:defRPr b="0" sz="108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800"/>
              <a:buNone/>
              <a:defRPr b="0" sz="10800">
                <a:solidFill>
                  <a:schemeClr val="dk2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800"/>
              <a:buNone/>
              <a:defRPr b="0" sz="10800">
                <a:solidFill>
                  <a:schemeClr val="dk2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800"/>
              <a:buNone/>
              <a:defRPr b="0" sz="10800">
                <a:solidFill>
                  <a:schemeClr val="dk2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800"/>
              <a:buNone/>
              <a:defRPr b="0" sz="10800">
                <a:solidFill>
                  <a:schemeClr val="dk2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800"/>
              <a:buNone/>
              <a:defRPr b="0" sz="10800">
                <a:solidFill>
                  <a:schemeClr val="dk2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800"/>
              <a:buNone/>
              <a:defRPr b="0" sz="10800">
                <a:solidFill>
                  <a:schemeClr val="dk2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800"/>
              <a:buNone/>
              <a:defRPr b="0" sz="10800">
                <a:solidFill>
                  <a:schemeClr val="dk2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800"/>
              <a:buNone/>
              <a:defRPr b="0" sz="108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5" name="Google Shape;485;p65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66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88" name="Google Shape;488;p66"/>
          <p:cNvCxnSpPr/>
          <p:nvPr/>
        </p:nvCxnSpPr>
        <p:spPr>
          <a:xfrm>
            <a:off x="10059350" y="8991000"/>
            <a:ext cx="9366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9" name="Google Shape;489;p66"/>
          <p:cNvSpPr txBox="1"/>
          <p:nvPr>
            <p:ph type="title"/>
          </p:nvPr>
        </p:nvSpPr>
        <p:spPr>
          <a:xfrm>
            <a:off x="531000" y="2079350"/>
            <a:ext cx="8090400" cy="33516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9pPr>
          </a:lstStyle>
          <a:p/>
        </p:txBody>
      </p:sp>
      <p:sp>
        <p:nvSpPr>
          <p:cNvPr id="490" name="Google Shape;490;p66"/>
          <p:cNvSpPr txBox="1"/>
          <p:nvPr>
            <p:ph idx="1" type="subTitle"/>
          </p:nvPr>
        </p:nvSpPr>
        <p:spPr>
          <a:xfrm>
            <a:off x="531000" y="5453750"/>
            <a:ext cx="8090400" cy="24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1" name="Google Shape;491;p66"/>
          <p:cNvSpPr txBox="1"/>
          <p:nvPr>
            <p:ph idx="2" type="body"/>
          </p:nvPr>
        </p:nvSpPr>
        <p:spPr>
          <a:xfrm>
            <a:off x="9879000" y="1448400"/>
            <a:ext cx="7674000" cy="739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-457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  <a:defRPr>
                <a:solidFill>
                  <a:schemeClr val="lt1"/>
                </a:solidFill>
              </a:defRPr>
            </a:lvl1pPr>
            <a:lvl2pPr indent="-4064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○"/>
              <a:defRPr>
                <a:solidFill>
                  <a:schemeClr val="lt1"/>
                </a:solidFill>
              </a:defRPr>
            </a:lvl2pPr>
            <a:lvl3pPr indent="-4064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■"/>
              <a:defRPr>
                <a:solidFill>
                  <a:schemeClr val="lt1"/>
                </a:solidFill>
              </a:defRPr>
            </a:lvl3pPr>
            <a:lvl4pPr indent="-4064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  <a:defRPr>
                <a:solidFill>
                  <a:schemeClr val="lt1"/>
                </a:solidFill>
              </a:defRPr>
            </a:lvl4pPr>
            <a:lvl5pPr indent="-4064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○"/>
              <a:defRPr>
                <a:solidFill>
                  <a:schemeClr val="lt1"/>
                </a:solidFill>
              </a:defRPr>
            </a:lvl5pPr>
            <a:lvl6pPr indent="-4064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■"/>
              <a:defRPr>
                <a:solidFill>
                  <a:schemeClr val="lt1"/>
                </a:solidFill>
              </a:defRPr>
            </a:lvl6pPr>
            <a:lvl7pPr indent="-4064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  <a:defRPr>
                <a:solidFill>
                  <a:schemeClr val="lt1"/>
                </a:solidFill>
              </a:defRPr>
            </a:lvl7pPr>
            <a:lvl8pPr indent="-4064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○"/>
              <a:defRPr>
                <a:solidFill>
                  <a:schemeClr val="lt1"/>
                </a:solidFill>
              </a:defRPr>
            </a:lvl8pPr>
            <a:lvl9pPr indent="-4064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92" name="Google Shape;492;p66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67"/>
          <p:cNvSpPr txBox="1"/>
          <p:nvPr>
            <p:ph idx="1" type="body"/>
          </p:nvPr>
        </p:nvSpPr>
        <p:spPr>
          <a:xfrm>
            <a:off x="623400" y="8461450"/>
            <a:ext cx="11997600" cy="119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Font typeface="PT Sans Narrow"/>
              <a:buNone/>
              <a:defRPr sz="48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495" name="Google Shape;495;p67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68"/>
          <p:cNvSpPr/>
          <p:nvPr/>
        </p:nvSpPr>
        <p:spPr>
          <a:xfrm>
            <a:off x="-150" y="10091400"/>
            <a:ext cx="18288000" cy="19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68"/>
          <p:cNvSpPr txBox="1"/>
          <p:nvPr>
            <p:ph hasCustomPrompt="1" type="title"/>
          </p:nvPr>
        </p:nvSpPr>
        <p:spPr>
          <a:xfrm>
            <a:off x="623400" y="2609700"/>
            <a:ext cx="17041200" cy="307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0"/>
              <a:buNone/>
              <a:defRPr sz="26000">
                <a:solidFill>
                  <a:schemeClr val="accent3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0"/>
              <a:buNone/>
              <a:defRPr sz="26000">
                <a:solidFill>
                  <a:schemeClr val="accent3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0"/>
              <a:buNone/>
              <a:defRPr sz="26000">
                <a:solidFill>
                  <a:schemeClr val="accent3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0"/>
              <a:buNone/>
              <a:defRPr sz="26000">
                <a:solidFill>
                  <a:schemeClr val="accent3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0"/>
              <a:buNone/>
              <a:defRPr sz="26000">
                <a:solidFill>
                  <a:schemeClr val="accent3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0"/>
              <a:buNone/>
              <a:defRPr sz="26000">
                <a:solidFill>
                  <a:schemeClr val="accent3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0"/>
              <a:buNone/>
              <a:defRPr sz="26000">
                <a:solidFill>
                  <a:schemeClr val="accent3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0"/>
              <a:buNone/>
              <a:defRPr sz="26000">
                <a:solidFill>
                  <a:schemeClr val="accent3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6000"/>
              <a:buNone/>
              <a:defRPr sz="26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99" name="Google Shape;499;p68"/>
          <p:cNvSpPr txBox="1"/>
          <p:nvPr>
            <p:ph idx="1" type="body"/>
          </p:nvPr>
        </p:nvSpPr>
        <p:spPr>
          <a:xfrm>
            <a:off x="623400" y="5991300"/>
            <a:ext cx="17041200" cy="21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500" name="Google Shape;500;p68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69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71"/>
          <p:cNvSpPr txBox="1"/>
          <p:nvPr>
            <p:ph type="title"/>
          </p:nvPr>
        </p:nvSpPr>
        <p:spPr>
          <a:xfrm>
            <a:off x="1440000" y="734847"/>
            <a:ext cx="154080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9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508" name="Google Shape;508;p71"/>
          <p:cNvSpPr txBox="1"/>
          <p:nvPr>
            <p:ph idx="1" type="subTitle"/>
          </p:nvPr>
        </p:nvSpPr>
        <p:spPr>
          <a:xfrm>
            <a:off x="4483100" y="2697500"/>
            <a:ext cx="9322200" cy="336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72"/>
          <p:cNvSpPr txBox="1"/>
          <p:nvPr>
            <p:ph type="ctrTitle"/>
          </p:nvPr>
        </p:nvSpPr>
        <p:spPr>
          <a:xfrm>
            <a:off x="1426200" y="3305850"/>
            <a:ext cx="10120800" cy="394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200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10400"/>
              <a:buFont typeface="Fira Sans Extra Condensed SemiBold"/>
              <a:buNone/>
              <a:defRPr sz="10400">
                <a:solidFill>
                  <a:srgbClr val="191919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9pPr>
          </a:lstStyle>
          <a:p/>
        </p:txBody>
      </p:sp>
      <p:sp>
        <p:nvSpPr>
          <p:cNvPr id="511" name="Google Shape;511;p72"/>
          <p:cNvSpPr txBox="1"/>
          <p:nvPr>
            <p:ph idx="1" type="subTitle"/>
          </p:nvPr>
        </p:nvSpPr>
        <p:spPr>
          <a:xfrm>
            <a:off x="1426200" y="6999450"/>
            <a:ext cx="9057600" cy="95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Roboto"/>
              <a:buNone/>
              <a:defRPr sz="3600"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73"/>
          <p:cNvSpPr txBox="1"/>
          <p:nvPr>
            <p:ph type="title"/>
          </p:nvPr>
        </p:nvSpPr>
        <p:spPr>
          <a:xfrm>
            <a:off x="1440000" y="4301700"/>
            <a:ext cx="101352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10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/>
        </p:txBody>
      </p:sp>
      <p:sp>
        <p:nvSpPr>
          <p:cNvPr id="514" name="Google Shape;514;p73"/>
          <p:cNvSpPr txBox="1"/>
          <p:nvPr>
            <p:ph idx="2" type="title"/>
          </p:nvPr>
        </p:nvSpPr>
        <p:spPr>
          <a:xfrm>
            <a:off x="1440000" y="2675650"/>
            <a:ext cx="101352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515" name="Google Shape;515;p73"/>
          <p:cNvSpPr txBox="1"/>
          <p:nvPr>
            <p:ph idx="1" type="subTitle"/>
          </p:nvPr>
        </p:nvSpPr>
        <p:spPr>
          <a:xfrm>
            <a:off x="1440000" y="5807150"/>
            <a:ext cx="10135200" cy="1426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74"/>
          <p:cNvSpPr txBox="1"/>
          <p:nvPr>
            <p:ph type="title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  <p:sp>
        <p:nvSpPr>
          <p:cNvPr id="518" name="Google Shape;518;p74"/>
          <p:cNvSpPr txBox="1"/>
          <p:nvPr>
            <p:ph idx="1" type="body"/>
          </p:nvPr>
        </p:nvSpPr>
        <p:spPr>
          <a:xfrm>
            <a:off x="1440000" y="2431503"/>
            <a:ext cx="154080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rabicPeriod"/>
              <a:defRPr sz="2500">
                <a:solidFill>
                  <a:srgbClr val="434343"/>
                </a:solidFill>
              </a:defRPr>
            </a:lvl1pPr>
            <a:lvl2pPr indent="-381000" lvl="1" marL="914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indent="-3810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indent="-3810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indent="-3810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indent="-3810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indent="-3810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indent="-3810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rgbClr val="434343"/>
              </a:buClr>
              <a:buSzPts val="24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indent="-3810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Clr>
                <a:srgbClr val="434343"/>
              </a:buClr>
              <a:buSzPts val="24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75"/>
          <p:cNvSpPr txBox="1"/>
          <p:nvPr>
            <p:ph type="title"/>
          </p:nvPr>
        </p:nvSpPr>
        <p:spPr>
          <a:xfrm>
            <a:off x="1440000" y="890050"/>
            <a:ext cx="154080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  <p:sp>
        <p:nvSpPr>
          <p:cNvPr id="521" name="Google Shape;521;p75"/>
          <p:cNvSpPr txBox="1"/>
          <p:nvPr>
            <p:ph idx="2" type="title"/>
          </p:nvPr>
        </p:nvSpPr>
        <p:spPr>
          <a:xfrm>
            <a:off x="3193400" y="4224393"/>
            <a:ext cx="5485200" cy="111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b="0"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  <p:sp>
        <p:nvSpPr>
          <p:cNvPr id="522" name="Google Shape;522;p75"/>
          <p:cNvSpPr txBox="1"/>
          <p:nvPr>
            <p:ph idx="3" type="title"/>
          </p:nvPr>
        </p:nvSpPr>
        <p:spPr>
          <a:xfrm>
            <a:off x="9609494" y="4224393"/>
            <a:ext cx="5485200" cy="111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b="0"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  <p:sp>
        <p:nvSpPr>
          <p:cNvPr id="523" name="Google Shape;523;p75"/>
          <p:cNvSpPr txBox="1"/>
          <p:nvPr>
            <p:ph idx="1" type="subTitle"/>
          </p:nvPr>
        </p:nvSpPr>
        <p:spPr>
          <a:xfrm>
            <a:off x="9846494" y="5199645"/>
            <a:ext cx="5011200" cy="202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b="0" sz="2800"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524" name="Google Shape;524;p75"/>
          <p:cNvSpPr txBox="1"/>
          <p:nvPr>
            <p:ph idx="4" type="subTitle"/>
          </p:nvPr>
        </p:nvSpPr>
        <p:spPr>
          <a:xfrm>
            <a:off x="3430750" y="5199645"/>
            <a:ext cx="5011200" cy="202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b="0" sz="2800"/>
            </a:lvl1pPr>
            <a:lvl2pPr lvl="1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76"/>
          <p:cNvSpPr txBox="1"/>
          <p:nvPr>
            <p:ph type="title"/>
          </p:nvPr>
        </p:nvSpPr>
        <p:spPr>
          <a:xfrm>
            <a:off x="1440000" y="890050"/>
            <a:ext cx="15408000" cy="90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77"/>
          <p:cNvSpPr txBox="1"/>
          <p:nvPr>
            <p:ph idx="1" type="body"/>
          </p:nvPr>
        </p:nvSpPr>
        <p:spPr>
          <a:xfrm>
            <a:off x="1440000" y="3686500"/>
            <a:ext cx="8235600" cy="523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>
                <a:solidFill>
                  <a:srgbClr val="434343"/>
                </a:solidFill>
              </a:defRPr>
            </a:lvl1pPr>
            <a:lvl2pPr indent="-4064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○"/>
              <a:defRPr>
                <a:solidFill>
                  <a:srgbClr val="434343"/>
                </a:solidFill>
              </a:defRPr>
            </a:lvl2pPr>
            <a:lvl3pPr indent="-4064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■"/>
              <a:defRPr>
                <a:solidFill>
                  <a:srgbClr val="434343"/>
                </a:solidFill>
              </a:defRPr>
            </a:lvl3pPr>
            <a:lvl4pPr indent="-4064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●"/>
              <a:defRPr>
                <a:solidFill>
                  <a:srgbClr val="434343"/>
                </a:solidFill>
              </a:defRPr>
            </a:lvl4pPr>
            <a:lvl5pPr indent="-4064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>
                <a:solidFill>
                  <a:srgbClr val="434343"/>
                </a:solidFill>
              </a:defRPr>
            </a:lvl5pPr>
            <a:lvl6pPr indent="-4064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■"/>
              <a:defRPr>
                <a:solidFill>
                  <a:srgbClr val="434343"/>
                </a:solidFill>
              </a:defRPr>
            </a:lvl6pPr>
            <a:lvl7pPr indent="-4064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●"/>
              <a:defRPr>
                <a:solidFill>
                  <a:srgbClr val="434343"/>
                </a:solidFill>
              </a:defRPr>
            </a:lvl7pPr>
            <a:lvl8pPr indent="-4064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>
                <a:solidFill>
                  <a:srgbClr val="434343"/>
                </a:solidFill>
              </a:defRPr>
            </a:lvl8pPr>
            <a:lvl9pPr indent="-4064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SzPts val="2800"/>
              <a:buChar char="■"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529" name="Google Shape;529;p77"/>
          <p:cNvSpPr txBox="1"/>
          <p:nvPr>
            <p:ph type="title"/>
          </p:nvPr>
        </p:nvSpPr>
        <p:spPr>
          <a:xfrm>
            <a:off x="1440000" y="2031500"/>
            <a:ext cx="85896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78"/>
          <p:cNvSpPr txBox="1"/>
          <p:nvPr>
            <p:ph type="title"/>
          </p:nvPr>
        </p:nvSpPr>
        <p:spPr>
          <a:xfrm>
            <a:off x="4635900" y="2614200"/>
            <a:ext cx="9016200" cy="50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20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79"/>
          <p:cNvSpPr txBox="1"/>
          <p:nvPr>
            <p:ph type="title"/>
          </p:nvPr>
        </p:nvSpPr>
        <p:spPr>
          <a:xfrm>
            <a:off x="1440000" y="7724100"/>
            <a:ext cx="154080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80"/>
          <p:cNvSpPr txBox="1"/>
          <p:nvPr>
            <p:ph hasCustomPrompt="1" type="title"/>
          </p:nvPr>
        </p:nvSpPr>
        <p:spPr>
          <a:xfrm>
            <a:off x="2568000" y="2774600"/>
            <a:ext cx="13152000" cy="42006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29800">
                <a:solidFill>
                  <a:srgbClr val="10112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0"/>
              <a:buNone/>
              <a:defRPr sz="19200"/>
            </a:lvl9pPr>
          </a:lstStyle>
          <a:p>
            <a:r>
              <a:t>xx%</a:t>
            </a:r>
          </a:p>
        </p:txBody>
      </p:sp>
      <p:sp>
        <p:nvSpPr>
          <p:cNvPr id="536" name="Google Shape;536;p80"/>
          <p:cNvSpPr txBox="1"/>
          <p:nvPr>
            <p:ph idx="1" type="subTitle"/>
          </p:nvPr>
        </p:nvSpPr>
        <p:spPr>
          <a:xfrm>
            <a:off x="2568000" y="6518150"/>
            <a:ext cx="131520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3200"/>
              <a:buNone/>
              <a:defRPr sz="3200"/>
            </a:lvl9pPr>
          </a:lstStyle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83"/>
          <p:cNvSpPr/>
          <p:nvPr/>
        </p:nvSpPr>
        <p:spPr>
          <a:xfrm>
            <a:off x="9144000" y="150"/>
            <a:ext cx="91440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44" name="Google Shape;544;p83"/>
          <p:cNvCxnSpPr/>
          <p:nvPr/>
        </p:nvCxnSpPr>
        <p:spPr>
          <a:xfrm>
            <a:off x="10059350" y="8991000"/>
            <a:ext cx="9366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45" name="Google Shape;545;p83"/>
          <p:cNvSpPr txBox="1"/>
          <p:nvPr>
            <p:ph type="title"/>
          </p:nvPr>
        </p:nvSpPr>
        <p:spPr>
          <a:xfrm>
            <a:off x="531000" y="2411650"/>
            <a:ext cx="8090400" cy="30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  <a:defRPr sz="8400"/>
            </a:lvl9pPr>
          </a:lstStyle>
          <a:p/>
        </p:txBody>
      </p:sp>
      <p:sp>
        <p:nvSpPr>
          <p:cNvPr id="546" name="Google Shape;546;p83"/>
          <p:cNvSpPr txBox="1"/>
          <p:nvPr>
            <p:ph idx="1" type="subTitle"/>
          </p:nvPr>
        </p:nvSpPr>
        <p:spPr>
          <a:xfrm>
            <a:off x="531000" y="5538002"/>
            <a:ext cx="8090400" cy="26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47" name="Google Shape;547;p83"/>
          <p:cNvSpPr txBox="1"/>
          <p:nvPr>
            <p:ph idx="2" type="body"/>
          </p:nvPr>
        </p:nvSpPr>
        <p:spPr>
          <a:xfrm>
            <a:off x="9879000" y="1448400"/>
            <a:ext cx="7674000" cy="739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-457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  <a:defRPr>
                <a:solidFill>
                  <a:schemeClr val="lt1"/>
                </a:solidFill>
              </a:defRPr>
            </a:lvl1pPr>
            <a:lvl2pPr indent="-406400" lvl="1" marL="914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lt1"/>
              </a:buClr>
              <a:buSzPts val="2800"/>
              <a:buChar char="○"/>
              <a:defRPr>
                <a:solidFill>
                  <a:schemeClr val="lt1"/>
                </a:solidFill>
              </a:defRPr>
            </a:lvl2pPr>
            <a:lvl3pPr indent="-4064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lt1"/>
              </a:buClr>
              <a:buSzPts val="2800"/>
              <a:buChar char="■"/>
              <a:defRPr>
                <a:solidFill>
                  <a:schemeClr val="lt1"/>
                </a:solidFill>
              </a:defRPr>
            </a:lvl3pPr>
            <a:lvl4pPr indent="-4064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  <a:defRPr>
                <a:solidFill>
                  <a:schemeClr val="lt1"/>
                </a:solidFill>
              </a:defRPr>
            </a:lvl4pPr>
            <a:lvl5pPr indent="-4064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lt1"/>
              </a:buClr>
              <a:buSzPts val="2800"/>
              <a:buChar char="○"/>
              <a:defRPr>
                <a:solidFill>
                  <a:schemeClr val="lt1"/>
                </a:solidFill>
              </a:defRPr>
            </a:lvl5pPr>
            <a:lvl6pPr indent="-4064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lt1"/>
              </a:buClr>
              <a:buSzPts val="2800"/>
              <a:buChar char="■"/>
              <a:defRPr>
                <a:solidFill>
                  <a:schemeClr val="lt1"/>
                </a:solidFill>
              </a:defRPr>
            </a:lvl6pPr>
            <a:lvl7pPr indent="-4064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lt1"/>
              </a:buClr>
              <a:buSzPts val="2800"/>
              <a:buChar char="●"/>
              <a:defRPr>
                <a:solidFill>
                  <a:schemeClr val="lt1"/>
                </a:solidFill>
              </a:defRPr>
            </a:lvl7pPr>
            <a:lvl8pPr indent="-4064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lt1"/>
              </a:buClr>
              <a:buSzPts val="2800"/>
              <a:buChar char="○"/>
              <a:defRPr>
                <a:solidFill>
                  <a:schemeClr val="lt1"/>
                </a:solidFill>
              </a:defRPr>
            </a:lvl8pPr>
            <a:lvl9pPr indent="-4064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Clr>
                <a:schemeClr val="lt1"/>
              </a:buClr>
              <a:buSzPts val="28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8" name="Google Shape;548;p8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0" name="Google Shape;550;p84"/>
          <p:cNvCxnSpPr/>
          <p:nvPr/>
        </p:nvCxnSpPr>
        <p:spPr>
          <a:xfrm>
            <a:off x="0" y="5996300"/>
            <a:ext cx="18288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51" name="Google Shape;551;p84"/>
          <p:cNvSpPr txBox="1"/>
          <p:nvPr>
            <p:ph type="ctrTitle"/>
          </p:nvPr>
        </p:nvSpPr>
        <p:spPr>
          <a:xfrm>
            <a:off x="1020900" y="2514600"/>
            <a:ext cx="16246200" cy="31770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None/>
              <a:defRPr sz="9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2" name="Google Shape;552;p84"/>
          <p:cNvSpPr txBox="1"/>
          <p:nvPr>
            <p:ph idx="1" type="subTitle"/>
          </p:nvPr>
        </p:nvSpPr>
        <p:spPr>
          <a:xfrm>
            <a:off x="1020900" y="6364625"/>
            <a:ext cx="16246200" cy="12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3" name="Google Shape;553;p84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5" name="Google Shape;555;p85"/>
          <p:cNvCxnSpPr/>
          <p:nvPr/>
        </p:nvCxnSpPr>
        <p:spPr>
          <a:xfrm>
            <a:off x="0" y="5996300"/>
            <a:ext cx="18288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56" name="Google Shape;556;p85"/>
          <p:cNvSpPr txBox="1"/>
          <p:nvPr>
            <p:ph type="title"/>
          </p:nvPr>
        </p:nvSpPr>
        <p:spPr>
          <a:xfrm>
            <a:off x="1020900" y="4114800"/>
            <a:ext cx="16246200" cy="15576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7" name="Google Shape;557;p85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86"/>
          <p:cNvSpPr/>
          <p:nvPr/>
        </p:nvSpPr>
        <p:spPr>
          <a:xfrm>
            <a:off x="0" y="10091400"/>
            <a:ext cx="18288000" cy="19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86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561" name="Google Shape;561;p86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457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562" name="Google Shape;562;p86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87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565" name="Google Shape;565;p87"/>
          <p:cNvSpPr txBox="1"/>
          <p:nvPr>
            <p:ph idx="1" type="body"/>
          </p:nvPr>
        </p:nvSpPr>
        <p:spPr>
          <a:xfrm>
            <a:off x="623400" y="2304950"/>
            <a:ext cx="79998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406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566" name="Google Shape;566;p87"/>
          <p:cNvSpPr txBox="1"/>
          <p:nvPr>
            <p:ph idx="2" type="body"/>
          </p:nvPr>
        </p:nvSpPr>
        <p:spPr>
          <a:xfrm>
            <a:off x="9664800" y="2304950"/>
            <a:ext cx="79998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406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 sz="2800"/>
            </a:lvl1pPr>
            <a:lvl2pPr indent="-381000" lvl="1" marL="914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567" name="Google Shape;567;p87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88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/>
            </a:lvl9pPr>
          </a:lstStyle>
          <a:p/>
        </p:txBody>
      </p:sp>
      <p:sp>
        <p:nvSpPr>
          <p:cNvPr id="570" name="Google Shape;570;p88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89"/>
          <p:cNvSpPr txBox="1"/>
          <p:nvPr>
            <p:ph type="title"/>
          </p:nvPr>
        </p:nvSpPr>
        <p:spPr>
          <a:xfrm>
            <a:off x="623400" y="1111200"/>
            <a:ext cx="5616000" cy="15114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73" name="Google Shape;573;p89"/>
          <p:cNvSpPr txBox="1"/>
          <p:nvPr>
            <p:ph idx="1" type="body"/>
          </p:nvPr>
        </p:nvSpPr>
        <p:spPr>
          <a:xfrm>
            <a:off x="623400" y="2779200"/>
            <a:ext cx="5616000" cy="63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indent="-381000" lvl="1" marL="914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81000" lvl="3" marL="18288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574" name="Google Shape;574;p89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90"/>
          <p:cNvSpPr txBox="1"/>
          <p:nvPr>
            <p:ph type="title"/>
          </p:nvPr>
        </p:nvSpPr>
        <p:spPr>
          <a:xfrm>
            <a:off x="980500" y="1052700"/>
            <a:ext cx="11595000" cy="818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/>
        </p:txBody>
      </p:sp>
      <p:sp>
        <p:nvSpPr>
          <p:cNvPr id="577" name="Google Shape;577;p90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91"/>
          <p:cNvSpPr txBox="1"/>
          <p:nvPr>
            <p:ph idx="1" type="body"/>
          </p:nvPr>
        </p:nvSpPr>
        <p:spPr>
          <a:xfrm>
            <a:off x="623400" y="8473650"/>
            <a:ext cx="11997600" cy="119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</a:lstStyle>
          <a:p/>
        </p:txBody>
      </p:sp>
      <p:sp>
        <p:nvSpPr>
          <p:cNvPr id="580" name="Google Shape;580;p91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92"/>
          <p:cNvSpPr/>
          <p:nvPr/>
        </p:nvSpPr>
        <p:spPr>
          <a:xfrm>
            <a:off x="0" y="10091400"/>
            <a:ext cx="18288000" cy="195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92"/>
          <p:cNvSpPr txBox="1"/>
          <p:nvPr>
            <p:ph hasCustomPrompt="1" type="title"/>
          </p:nvPr>
        </p:nvSpPr>
        <p:spPr>
          <a:xfrm>
            <a:off x="623400" y="1982950"/>
            <a:ext cx="17041200" cy="383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0"/>
              <a:buNone/>
              <a:defRPr b="1" sz="2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0"/>
              <a:buNone/>
              <a:defRPr b="1" sz="2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0"/>
              <a:buNone/>
              <a:defRPr b="1" sz="2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0"/>
              <a:buNone/>
              <a:defRPr b="1" sz="2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0"/>
              <a:buNone/>
              <a:defRPr b="1" sz="2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0"/>
              <a:buNone/>
              <a:defRPr b="1" sz="2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0"/>
              <a:buNone/>
              <a:defRPr b="1" sz="2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0"/>
              <a:buNone/>
              <a:defRPr b="1" sz="2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0"/>
              <a:buNone/>
              <a:defRPr b="1" sz="28000"/>
            </a:lvl9pPr>
          </a:lstStyle>
          <a:p>
            <a:r>
              <a:t>xx%</a:t>
            </a:r>
          </a:p>
        </p:txBody>
      </p:sp>
      <p:sp>
        <p:nvSpPr>
          <p:cNvPr id="584" name="Google Shape;584;p92"/>
          <p:cNvSpPr txBox="1"/>
          <p:nvPr>
            <p:ph idx="1" type="body"/>
          </p:nvPr>
        </p:nvSpPr>
        <p:spPr>
          <a:xfrm>
            <a:off x="623400" y="6142600"/>
            <a:ext cx="17041200" cy="18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4572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  <a:defRPr/>
            </a:lvl1pPr>
            <a:lvl2pPr indent="-406400" lvl="1" marL="914400" algn="ctr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/>
            </a:lvl2pPr>
            <a:lvl3pPr indent="-406400" lvl="2" marL="1371600" algn="ctr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■"/>
              <a:defRPr/>
            </a:lvl3pPr>
            <a:lvl4pPr indent="-406400" lvl="3" marL="1828800" algn="ctr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●"/>
              <a:defRPr/>
            </a:lvl4pPr>
            <a:lvl5pPr indent="-406400" lvl="4" marL="2286000" algn="ctr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/>
            </a:lvl5pPr>
            <a:lvl6pPr indent="-406400" lvl="5" marL="2743200" algn="ctr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■"/>
              <a:defRPr/>
            </a:lvl6pPr>
            <a:lvl7pPr indent="-406400" lvl="6" marL="3200400" algn="ctr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●"/>
              <a:defRPr/>
            </a:lvl7pPr>
            <a:lvl8pPr indent="-406400" lvl="7" marL="3657600" algn="ctr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SzPts val="2800"/>
              <a:buChar char="○"/>
              <a:defRPr/>
            </a:lvl8pPr>
            <a:lvl9pPr indent="-406400" lvl="8" marL="4114800" algn="ctr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SzPts val="2800"/>
              <a:buChar char="■"/>
              <a:defRPr/>
            </a:lvl9pPr>
          </a:lstStyle>
          <a:p/>
        </p:txBody>
      </p:sp>
      <p:sp>
        <p:nvSpPr>
          <p:cNvPr id="585" name="Google Shape;585;p92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9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5">
  <p:cSld name="BLANK_1_1_1_1_1_1_1"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94"/>
          <p:cNvSpPr/>
          <p:nvPr/>
        </p:nvSpPr>
        <p:spPr>
          <a:xfrm>
            <a:off x="-76200" y="0"/>
            <a:ext cx="18440400" cy="2623200"/>
          </a:xfrm>
          <a:prstGeom prst="rect">
            <a:avLst/>
          </a:prstGeom>
          <a:solidFill>
            <a:srgbClr val="F4D000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94"/>
          <p:cNvSpPr/>
          <p:nvPr/>
        </p:nvSpPr>
        <p:spPr>
          <a:xfrm>
            <a:off x="0" y="774200"/>
            <a:ext cx="19797310" cy="2169876"/>
          </a:xfrm>
          <a:custGeom>
            <a:rect b="b" l="l" r="r" t="t"/>
            <a:pathLst>
              <a:path extrusionOk="0" h="56544" w="255268">
                <a:moveTo>
                  <a:pt x="182194" y="0"/>
                </a:moveTo>
                <a:cubicBezTo>
                  <a:pt x="148857" y="0"/>
                  <a:pt x="131413" y="9664"/>
                  <a:pt x="123189" y="16564"/>
                </a:cubicBezTo>
                <a:cubicBezTo>
                  <a:pt x="112292" y="25742"/>
                  <a:pt x="109040" y="32980"/>
                  <a:pt x="89149" y="32980"/>
                </a:cubicBezTo>
                <a:cubicBezTo>
                  <a:pt x="85825" y="32980"/>
                  <a:pt x="82037" y="32778"/>
                  <a:pt x="77670" y="32349"/>
                </a:cubicBezTo>
                <a:cubicBezTo>
                  <a:pt x="77260" y="32278"/>
                  <a:pt x="76851" y="32278"/>
                  <a:pt x="76370" y="32278"/>
                </a:cubicBezTo>
                <a:cubicBezTo>
                  <a:pt x="72626" y="32085"/>
                  <a:pt x="68929" y="31997"/>
                  <a:pt x="65301" y="31997"/>
                </a:cubicBezTo>
                <a:cubicBezTo>
                  <a:pt x="29217" y="31997"/>
                  <a:pt x="0" y="40701"/>
                  <a:pt x="0" y="40701"/>
                </a:cubicBezTo>
                <a:lnTo>
                  <a:pt x="410" y="54777"/>
                </a:lnTo>
                <a:lnTo>
                  <a:pt x="236656" y="56543"/>
                </a:lnTo>
                <a:cubicBezTo>
                  <a:pt x="236656" y="56543"/>
                  <a:pt x="255268" y="4141"/>
                  <a:pt x="193793" y="368"/>
                </a:cubicBezTo>
                <a:cubicBezTo>
                  <a:pt x="189728" y="117"/>
                  <a:pt x="185865" y="0"/>
                  <a:pt x="182194" y="0"/>
                </a:cubicBezTo>
                <a:close/>
              </a:path>
            </a:pathLst>
          </a:custGeom>
          <a:solidFill>
            <a:srgbClr val="CEB200">
              <a:alpha val="40392"/>
            </a:srgbClr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1" name="Google Shape;591;p94"/>
          <p:cNvGrpSpPr/>
          <p:nvPr/>
        </p:nvGrpSpPr>
        <p:grpSpPr>
          <a:xfrm>
            <a:off x="8661350" y="1900244"/>
            <a:ext cx="2040000" cy="1507200"/>
            <a:chOff x="4330675" y="950122"/>
            <a:chExt cx="1020000" cy="753600"/>
          </a:xfrm>
        </p:grpSpPr>
        <p:sp>
          <p:nvSpPr>
            <p:cNvPr id="592" name="Google Shape;592;p94"/>
            <p:cNvSpPr/>
            <p:nvPr/>
          </p:nvSpPr>
          <p:spPr>
            <a:xfrm rot="5400000">
              <a:off x="4463875" y="816922"/>
              <a:ext cx="753600" cy="1020000"/>
            </a:xfrm>
            <a:prstGeom prst="pie">
              <a:avLst>
                <a:gd fmla="val 5366625" name="adj1"/>
                <a:gd fmla="val 16232262" name="adj2"/>
              </a:avLst>
            </a:prstGeom>
            <a:noFill/>
            <a:ln cap="flat" cmpd="sng" w="381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94"/>
            <p:cNvSpPr/>
            <p:nvPr/>
          </p:nvSpPr>
          <p:spPr>
            <a:xfrm rot="5400000">
              <a:off x="4545875" y="869375"/>
              <a:ext cx="588300" cy="883200"/>
            </a:xfrm>
            <a:prstGeom prst="pie">
              <a:avLst>
                <a:gd fmla="val 5366625" name="adj1"/>
                <a:gd fmla="val 16226692" name="adj2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4" name="Google Shape;594;p94"/>
          <p:cNvSpPr/>
          <p:nvPr/>
        </p:nvSpPr>
        <p:spPr>
          <a:xfrm>
            <a:off x="-76200" y="2623200"/>
            <a:ext cx="18440400" cy="768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5" name="Google Shape;595;p94"/>
          <p:cNvGrpSpPr/>
          <p:nvPr/>
        </p:nvGrpSpPr>
        <p:grpSpPr>
          <a:xfrm>
            <a:off x="7144468" y="2609538"/>
            <a:ext cx="10019106" cy="7681492"/>
            <a:chOff x="3647700" y="1418025"/>
            <a:chExt cx="3459875" cy="3042175"/>
          </a:xfrm>
        </p:grpSpPr>
        <p:sp>
          <p:nvSpPr>
            <p:cNvPr id="596" name="Google Shape;596;p94"/>
            <p:cNvSpPr/>
            <p:nvPr/>
          </p:nvSpPr>
          <p:spPr>
            <a:xfrm>
              <a:off x="3647700" y="1418025"/>
              <a:ext cx="3459875" cy="3042175"/>
            </a:xfrm>
            <a:custGeom>
              <a:rect b="b" l="l" r="r" t="t"/>
              <a:pathLst>
                <a:path extrusionOk="0" h="121687" w="138395">
                  <a:moveTo>
                    <a:pt x="37628" y="1"/>
                  </a:moveTo>
                  <a:cubicBezTo>
                    <a:pt x="37358" y="91"/>
                    <a:pt x="37065" y="91"/>
                    <a:pt x="36795" y="91"/>
                  </a:cubicBezTo>
                  <a:cubicBezTo>
                    <a:pt x="22068" y="1509"/>
                    <a:pt x="20560" y="1307"/>
                    <a:pt x="20379" y="2432"/>
                  </a:cubicBezTo>
                  <a:cubicBezTo>
                    <a:pt x="20267" y="3378"/>
                    <a:pt x="21303" y="3761"/>
                    <a:pt x="21776" y="3941"/>
                  </a:cubicBezTo>
                  <a:cubicBezTo>
                    <a:pt x="23284" y="4504"/>
                    <a:pt x="28441" y="4977"/>
                    <a:pt x="34543" y="5540"/>
                  </a:cubicBezTo>
                  <a:cubicBezTo>
                    <a:pt x="39970" y="6103"/>
                    <a:pt x="45982" y="6666"/>
                    <a:pt x="48617" y="7319"/>
                  </a:cubicBezTo>
                  <a:cubicBezTo>
                    <a:pt x="46545" y="7882"/>
                    <a:pt x="41861" y="8625"/>
                    <a:pt x="38574" y="9188"/>
                  </a:cubicBezTo>
                  <a:cubicBezTo>
                    <a:pt x="36795" y="9481"/>
                    <a:pt x="35106" y="9751"/>
                    <a:pt x="33687" y="9953"/>
                  </a:cubicBezTo>
                  <a:cubicBezTo>
                    <a:pt x="24770" y="11530"/>
                    <a:pt x="16056" y="13511"/>
                    <a:pt x="12588" y="17069"/>
                  </a:cubicBezTo>
                  <a:cubicBezTo>
                    <a:pt x="11553" y="18195"/>
                    <a:pt x="11170" y="19523"/>
                    <a:pt x="11553" y="20829"/>
                  </a:cubicBezTo>
                  <a:cubicBezTo>
                    <a:pt x="12859" y="24770"/>
                    <a:pt x="20942" y="28058"/>
                    <a:pt x="35579" y="30580"/>
                  </a:cubicBezTo>
                  <a:cubicBezTo>
                    <a:pt x="75728" y="37538"/>
                    <a:pt x="85478" y="45126"/>
                    <a:pt x="89712" y="51701"/>
                  </a:cubicBezTo>
                  <a:cubicBezTo>
                    <a:pt x="94125" y="58547"/>
                    <a:pt x="85478" y="64266"/>
                    <a:pt x="29184" y="102073"/>
                  </a:cubicBezTo>
                  <a:lnTo>
                    <a:pt x="23464" y="105924"/>
                  </a:lnTo>
                  <a:cubicBezTo>
                    <a:pt x="16709" y="110427"/>
                    <a:pt x="9481" y="115314"/>
                    <a:pt x="2073" y="120290"/>
                  </a:cubicBezTo>
                  <a:lnTo>
                    <a:pt x="1" y="121686"/>
                  </a:lnTo>
                  <a:lnTo>
                    <a:pt x="93922" y="121686"/>
                  </a:lnTo>
                  <a:lnTo>
                    <a:pt x="97300" y="118129"/>
                  </a:lnTo>
                  <a:cubicBezTo>
                    <a:pt x="103222" y="111643"/>
                    <a:pt x="108559" y="105834"/>
                    <a:pt x="113355" y="100677"/>
                  </a:cubicBezTo>
                  <a:cubicBezTo>
                    <a:pt x="125087" y="87910"/>
                    <a:pt x="132765" y="79556"/>
                    <a:pt x="134454" y="76381"/>
                  </a:cubicBezTo>
                  <a:lnTo>
                    <a:pt x="134544" y="76088"/>
                  </a:lnTo>
                  <a:cubicBezTo>
                    <a:pt x="135580" y="74016"/>
                    <a:pt x="138395" y="68680"/>
                    <a:pt x="137922" y="61924"/>
                  </a:cubicBezTo>
                  <a:cubicBezTo>
                    <a:pt x="137359" y="53570"/>
                    <a:pt x="132022" y="46072"/>
                    <a:pt x="122160" y="39677"/>
                  </a:cubicBezTo>
                  <a:cubicBezTo>
                    <a:pt x="107636" y="30219"/>
                    <a:pt x="79939" y="26279"/>
                    <a:pt x="59673" y="23351"/>
                  </a:cubicBezTo>
                  <a:cubicBezTo>
                    <a:pt x="48797" y="21775"/>
                    <a:pt x="38484" y="20266"/>
                    <a:pt x="37268" y="18668"/>
                  </a:cubicBezTo>
                  <a:cubicBezTo>
                    <a:pt x="36975" y="18398"/>
                    <a:pt x="37065" y="18195"/>
                    <a:pt x="37065" y="18105"/>
                  </a:cubicBezTo>
                  <a:cubicBezTo>
                    <a:pt x="37831" y="16033"/>
                    <a:pt x="48144" y="13691"/>
                    <a:pt x="54899" y="12093"/>
                  </a:cubicBezTo>
                  <a:cubicBezTo>
                    <a:pt x="62307" y="10404"/>
                    <a:pt x="66428" y="9390"/>
                    <a:pt x="67464" y="8152"/>
                  </a:cubicBezTo>
                  <a:cubicBezTo>
                    <a:pt x="67757" y="7792"/>
                    <a:pt x="67757" y="7319"/>
                    <a:pt x="67554" y="6936"/>
                  </a:cubicBezTo>
                  <a:cubicBezTo>
                    <a:pt x="66811" y="5247"/>
                    <a:pt x="60056" y="4414"/>
                    <a:pt x="44023" y="3288"/>
                  </a:cubicBezTo>
                  <a:cubicBezTo>
                    <a:pt x="40353" y="2995"/>
                    <a:pt x="36592" y="2725"/>
                    <a:pt x="34633" y="2432"/>
                  </a:cubicBezTo>
                  <a:cubicBezTo>
                    <a:pt x="35376" y="2342"/>
                    <a:pt x="36412" y="2162"/>
                    <a:pt x="37628" y="1960"/>
                  </a:cubicBezTo>
                  <a:lnTo>
                    <a:pt x="37628" y="1"/>
                  </a:lnTo>
                  <a:close/>
                </a:path>
              </a:pathLst>
            </a:custGeom>
            <a:solidFill>
              <a:srgbClr val="134F5C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94"/>
            <p:cNvSpPr/>
            <p:nvPr/>
          </p:nvSpPr>
          <p:spPr>
            <a:xfrm>
              <a:off x="4342375" y="1462500"/>
              <a:ext cx="49000" cy="42250"/>
            </a:xfrm>
            <a:custGeom>
              <a:rect b="b" l="l" r="r" t="t"/>
              <a:pathLst>
                <a:path extrusionOk="0" h="1690" w="1960">
                  <a:moveTo>
                    <a:pt x="1780" y="0"/>
                  </a:moveTo>
                  <a:lnTo>
                    <a:pt x="1780" y="0"/>
                  </a:lnTo>
                  <a:cubicBezTo>
                    <a:pt x="1780" y="0"/>
                    <a:pt x="1487" y="0"/>
                    <a:pt x="1127" y="91"/>
                  </a:cubicBezTo>
                  <a:cubicBezTo>
                    <a:pt x="924" y="181"/>
                    <a:pt x="744" y="293"/>
                    <a:pt x="564" y="383"/>
                  </a:cubicBezTo>
                  <a:cubicBezTo>
                    <a:pt x="744" y="293"/>
                    <a:pt x="924" y="181"/>
                    <a:pt x="1127" y="181"/>
                  </a:cubicBezTo>
                  <a:cubicBezTo>
                    <a:pt x="1487" y="91"/>
                    <a:pt x="1780" y="0"/>
                    <a:pt x="1780" y="0"/>
                  </a:cubicBezTo>
                  <a:close/>
                  <a:moveTo>
                    <a:pt x="564" y="383"/>
                  </a:moveTo>
                  <a:cubicBezTo>
                    <a:pt x="361" y="383"/>
                    <a:pt x="271" y="473"/>
                    <a:pt x="181" y="563"/>
                  </a:cubicBezTo>
                  <a:cubicBezTo>
                    <a:pt x="271" y="473"/>
                    <a:pt x="474" y="473"/>
                    <a:pt x="564" y="383"/>
                  </a:cubicBezTo>
                  <a:close/>
                  <a:moveTo>
                    <a:pt x="181" y="563"/>
                  </a:moveTo>
                  <a:cubicBezTo>
                    <a:pt x="91" y="653"/>
                    <a:pt x="1" y="744"/>
                    <a:pt x="91" y="946"/>
                  </a:cubicBezTo>
                  <a:cubicBezTo>
                    <a:pt x="91" y="744"/>
                    <a:pt x="91" y="653"/>
                    <a:pt x="181" y="563"/>
                  </a:cubicBezTo>
                  <a:close/>
                  <a:moveTo>
                    <a:pt x="92" y="948"/>
                  </a:moveTo>
                  <a:lnTo>
                    <a:pt x="92" y="948"/>
                  </a:lnTo>
                  <a:cubicBezTo>
                    <a:pt x="182" y="1037"/>
                    <a:pt x="271" y="1127"/>
                    <a:pt x="361" y="1216"/>
                  </a:cubicBezTo>
                  <a:cubicBezTo>
                    <a:pt x="474" y="1216"/>
                    <a:pt x="654" y="1306"/>
                    <a:pt x="744" y="1306"/>
                  </a:cubicBezTo>
                  <a:cubicBezTo>
                    <a:pt x="654" y="1306"/>
                    <a:pt x="474" y="1216"/>
                    <a:pt x="361" y="1126"/>
                  </a:cubicBezTo>
                  <a:cubicBezTo>
                    <a:pt x="271" y="1126"/>
                    <a:pt x="182" y="1037"/>
                    <a:pt x="92" y="948"/>
                  </a:cubicBezTo>
                  <a:close/>
                  <a:moveTo>
                    <a:pt x="745" y="1308"/>
                  </a:moveTo>
                  <a:lnTo>
                    <a:pt x="745" y="1308"/>
                  </a:lnTo>
                  <a:cubicBezTo>
                    <a:pt x="835" y="1419"/>
                    <a:pt x="925" y="1420"/>
                    <a:pt x="1037" y="1509"/>
                  </a:cubicBezTo>
                  <a:cubicBezTo>
                    <a:pt x="1127" y="1509"/>
                    <a:pt x="1217" y="1509"/>
                    <a:pt x="1307" y="1599"/>
                  </a:cubicBezTo>
                  <a:cubicBezTo>
                    <a:pt x="1690" y="1689"/>
                    <a:pt x="1960" y="1689"/>
                    <a:pt x="1960" y="1689"/>
                  </a:cubicBezTo>
                  <a:cubicBezTo>
                    <a:pt x="1960" y="1689"/>
                    <a:pt x="1780" y="1599"/>
                    <a:pt x="1397" y="1509"/>
                  </a:cubicBezTo>
                  <a:cubicBezTo>
                    <a:pt x="1307" y="1509"/>
                    <a:pt x="1127" y="1509"/>
                    <a:pt x="1037" y="1419"/>
                  </a:cubicBezTo>
                  <a:cubicBezTo>
                    <a:pt x="925" y="1419"/>
                    <a:pt x="835" y="1419"/>
                    <a:pt x="745" y="13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94"/>
            <p:cNvSpPr/>
            <p:nvPr/>
          </p:nvSpPr>
          <p:spPr>
            <a:xfrm>
              <a:off x="4466800" y="1509225"/>
              <a:ext cx="103025" cy="14100"/>
            </a:xfrm>
            <a:custGeom>
              <a:rect b="b" l="l" r="r" t="t"/>
              <a:pathLst>
                <a:path extrusionOk="0" h="564" w="4121">
                  <a:moveTo>
                    <a:pt x="0" y="0"/>
                  </a:moveTo>
                  <a:lnTo>
                    <a:pt x="0" y="113"/>
                  </a:lnTo>
                  <a:lnTo>
                    <a:pt x="4121" y="563"/>
                  </a:lnTo>
                  <a:lnTo>
                    <a:pt x="4121" y="4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94"/>
            <p:cNvSpPr/>
            <p:nvPr/>
          </p:nvSpPr>
          <p:spPr>
            <a:xfrm>
              <a:off x="4670575" y="1532875"/>
              <a:ext cx="103050" cy="11850"/>
            </a:xfrm>
            <a:custGeom>
              <a:rect b="b" l="l" r="r" t="t"/>
              <a:pathLst>
                <a:path extrusionOk="0" h="474" w="4122">
                  <a:moveTo>
                    <a:pt x="1" y="0"/>
                  </a:moveTo>
                  <a:lnTo>
                    <a:pt x="4121" y="473"/>
                  </a:lnTo>
                  <a:lnTo>
                    <a:pt x="4121" y="38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94"/>
            <p:cNvSpPr/>
            <p:nvPr/>
          </p:nvSpPr>
          <p:spPr>
            <a:xfrm>
              <a:off x="4877175" y="1554250"/>
              <a:ext cx="103050" cy="14100"/>
            </a:xfrm>
            <a:custGeom>
              <a:rect b="b" l="l" r="r" t="t"/>
              <a:pathLst>
                <a:path extrusionOk="0" h="564" w="4122">
                  <a:moveTo>
                    <a:pt x="1" y="1"/>
                  </a:moveTo>
                  <a:lnTo>
                    <a:pt x="4121" y="564"/>
                  </a:lnTo>
                  <a:lnTo>
                    <a:pt x="4121" y="45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94"/>
            <p:cNvSpPr/>
            <p:nvPr/>
          </p:nvSpPr>
          <p:spPr>
            <a:xfrm>
              <a:off x="5055075" y="1586900"/>
              <a:ext cx="59125" cy="44500"/>
            </a:xfrm>
            <a:custGeom>
              <a:rect b="b" l="l" r="r" t="t"/>
              <a:pathLst>
                <a:path extrusionOk="0" h="1780" w="2365">
                  <a:moveTo>
                    <a:pt x="1036" y="1"/>
                  </a:moveTo>
                  <a:cubicBezTo>
                    <a:pt x="1036" y="1"/>
                    <a:pt x="1239" y="91"/>
                    <a:pt x="1599" y="271"/>
                  </a:cubicBezTo>
                  <a:cubicBezTo>
                    <a:pt x="1802" y="271"/>
                    <a:pt x="1982" y="384"/>
                    <a:pt x="2162" y="564"/>
                  </a:cubicBezTo>
                  <a:cubicBezTo>
                    <a:pt x="2252" y="654"/>
                    <a:pt x="2365" y="744"/>
                    <a:pt x="2252" y="834"/>
                  </a:cubicBezTo>
                  <a:cubicBezTo>
                    <a:pt x="2162" y="947"/>
                    <a:pt x="2072" y="1037"/>
                    <a:pt x="1982" y="1127"/>
                  </a:cubicBezTo>
                  <a:cubicBezTo>
                    <a:pt x="2072" y="1127"/>
                    <a:pt x="2252" y="1037"/>
                    <a:pt x="2365" y="947"/>
                  </a:cubicBezTo>
                  <a:cubicBezTo>
                    <a:pt x="2365" y="744"/>
                    <a:pt x="2365" y="564"/>
                    <a:pt x="2252" y="474"/>
                  </a:cubicBezTo>
                  <a:cubicBezTo>
                    <a:pt x="2072" y="384"/>
                    <a:pt x="1802" y="271"/>
                    <a:pt x="1689" y="181"/>
                  </a:cubicBezTo>
                  <a:cubicBezTo>
                    <a:pt x="1329" y="1"/>
                    <a:pt x="1036" y="1"/>
                    <a:pt x="1036" y="1"/>
                  </a:cubicBezTo>
                  <a:close/>
                  <a:moveTo>
                    <a:pt x="1982" y="1127"/>
                  </a:moveTo>
                  <a:cubicBezTo>
                    <a:pt x="1509" y="1307"/>
                    <a:pt x="1036" y="1510"/>
                    <a:pt x="676" y="1600"/>
                  </a:cubicBezTo>
                  <a:cubicBezTo>
                    <a:pt x="1036" y="1510"/>
                    <a:pt x="1509" y="1397"/>
                    <a:pt x="1982" y="1127"/>
                  </a:cubicBezTo>
                  <a:close/>
                  <a:moveTo>
                    <a:pt x="676" y="1600"/>
                  </a:moveTo>
                  <a:cubicBezTo>
                    <a:pt x="293" y="1690"/>
                    <a:pt x="0" y="1690"/>
                    <a:pt x="0" y="1690"/>
                  </a:cubicBezTo>
                  <a:lnTo>
                    <a:pt x="0" y="1780"/>
                  </a:lnTo>
                  <a:cubicBezTo>
                    <a:pt x="0" y="1780"/>
                    <a:pt x="293" y="1690"/>
                    <a:pt x="676" y="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94"/>
            <p:cNvSpPr/>
            <p:nvPr/>
          </p:nvSpPr>
          <p:spPr>
            <a:xfrm>
              <a:off x="4853525" y="1649950"/>
              <a:ext cx="100800" cy="23675"/>
            </a:xfrm>
            <a:custGeom>
              <a:rect b="b" l="l" r="r" t="t"/>
              <a:pathLst>
                <a:path extrusionOk="0" h="947" w="4032">
                  <a:moveTo>
                    <a:pt x="4032" y="1"/>
                  </a:moveTo>
                  <a:lnTo>
                    <a:pt x="1" y="947"/>
                  </a:lnTo>
                  <a:lnTo>
                    <a:pt x="4032" y="113"/>
                  </a:lnTo>
                  <a:lnTo>
                    <a:pt x="403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94"/>
            <p:cNvSpPr/>
            <p:nvPr/>
          </p:nvSpPr>
          <p:spPr>
            <a:xfrm>
              <a:off x="4652000" y="1695000"/>
              <a:ext cx="100800" cy="28175"/>
            </a:xfrm>
            <a:custGeom>
              <a:rect b="b" l="l" r="r" t="t"/>
              <a:pathLst>
                <a:path extrusionOk="0" h="1127" w="4032">
                  <a:moveTo>
                    <a:pt x="4031" y="0"/>
                  </a:moveTo>
                  <a:lnTo>
                    <a:pt x="1" y="1014"/>
                  </a:lnTo>
                  <a:lnTo>
                    <a:pt x="1" y="1126"/>
                  </a:lnTo>
                  <a:lnTo>
                    <a:pt x="4031" y="90"/>
                  </a:lnTo>
                  <a:lnTo>
                    <a:pt x="40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p94"/>
            <p:cNvSpPr/>
            <p:nvPr/>
          </p:nvSpPr>
          <p:spPr>
            <a:xfrm>
              <a:off x="4452725" y="1746225"/>
              <a:ext cx="100775" cy="33225"/>
            </a:xfrm>
            <a:custGeom>
              <a:rect b="b" l="l" r="r" t="t"/>
              <a:pathLst>
                <a:path extrusionOk="0" h="1329" w="4031">
                  <a:moveTo>
                    <a:pt x="4031" y="0"/>
                  </a:moveTo>
                  <a:lnTo>
                    <a:pt x="0" y="1216"/>
                  </a:lnTo>
                  <a:lnTo>
                    <a:pt x="90" y="1329"/>
                  </a:lnTo>
                  <a:lnTo>
                    <a:pt x="4031" y="90"/>
                  </a:lnTo>
                  <a:lnTo>
                    <a:pt x="40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94"/>
            <p:cNvSpPr/>
            <p:nvPr/>
          </p:nvSpPr>
          <p:spPr>
            <a:xfrm>
              <a:off x="4264700" y="1812075"/>
              <a:ext cx="94025" cy="51825"/>
            </a:xfrm>
            <a:custGeom>
              <a:rect b="b" l="l" r="r" t="t"/>
              <a:pathLst>
                <a:path extrusionOk="0" h="2073" w="3761">
                  <a:moveTo>
                    <a:pt x="3671" y="1"/>
                  </a:moveTo>
                  <a:lnTo>
                    <a:pt x="3108" y="271"/>
                  </a:lnTo>
                  <a:cubicBezTo>
                    <a:pt x="2905" y="384"/>
                    <a:pt x="2725" y="474"/>
                    <a:pt x="2455" y="564"/>
                  </a:cubicBezTo>
                  <a:cubicBezTo>
                    <a:pt x="2252" y="654"/>
                    <a:pt x="2072" y="744"/>
                    <a:pt x="1779" y="834"/>
                  </a:cubicBezTo>
                  <a:cubicBezTo>
                    <a:pt x="1599" y="1037"/>
                    <a:pt x="1329" y="1127"/>
                    <a:pt x="1126" y="1217"/>
                  </a:cubicBezTo>
                  <a:cubicBezTo>
                    <a:pt x="1036" y="1307"/>
                    <a:pt x="946" y="1397"/>
                    <a:pt x="856" y="1397"/>
                  </a:cubicBezTo>
                  <a:cubicBezTo>
                    <a:pt x="766" y="1510"/>
                    <a:pt x="653" y="1510"/>
                    <a:pt x="563" y="1600"/>
                  </a:cubicBezTo>
                  <a:lnTo>
                    <a:pt x="0" y="1960"/>
                  </a:lnTo>
                  <a:lnTo>
                    <a:pt x="90" y="2073"/>
                  </a:lnTo>
                  <a:cubicBezTo>
                    <a:pt x="90" y="2073"/>
                    <a:pt x="293" y="1870"/>
                    <a:pt x="653" y="1690"/>
                  </a:cubicBezTo>
                  <a:cubicBezTo>
                    <a:pt x="766" y="1690"/>
                    <a:pt x="766" y="1600"/>
                    <a:pt x="856" y="1510"/>
                  </a:cubicBezTo>
                  <a:cubicBezTo>
                    <a:pt x="946" y="1510"/>
                    <a:pt x="1126" y="1397"/>
                    <a:pt x="1216" y="1307"/>
                  </a:cubicBezTo>
                  <a:cubicBezTo>
                    <a:pt x="1419" y="1217"/>
                    <a:pt x="1599" y="1127"/>
                    <a:pt x="1892" y="1037"/>
                  </a:cubicBezTo>
                  <a:cubicBezTo>
                    <a:pt x="2072" y="834"/>
                    <a:pt x="2342" y="744"/>
                    <a:pt x="2545" y="654"/>
                  </a:cubicBezTo>
                  <a:cubicBezTo>
                    <a:pt x="2725" y="564"/>
                    <a:pt x="2905" y="474"/>
                    <a:pt x="3108" y="384"/>
                  </a:cubicBezTo>
                  <a:cubicBezTo>
                    <a:pt x="3468" y="181"/>
                    <a:pt x="3761" y="91"/>
                    <a:pt x="3761" y="91"/>
                  </a:cubicBezTo>
                  <a:lnTo>
                    <a:pt x="36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94"/>
            <p:cNvSpPr/>
            <p:nvPr/>
          </p:nvSpPr>
          <p:spPr>
            <a:xfrm>
              <a:off x="4255700" y="1945500"/>
              <a:ext cx="93475" cy="47325"/>
            </a:xfrm>
            <a:custGeom>
              <a:rect b="b" l="l" r="r" t="t"/>
              <a:pathLst>
                <a:path extrusionOk="0" h="1893" w="3739">
                  <a:moveTo>
                    <a:pt x="90" y="1"/>
                  </a:moveTo>
                  <a:lnTo>
                    <a:pt x="0" y="113"/>
                  </a:lnTo>
                  <a:cubicBezTo>
                    <a:pt x="0" y="113"/>
                    <a:pt x="180" y="293"/>
                    <a:pt x="563" y="474"/>
                  </a:cubicBezTo>
                  <a:cubicBezTo>
                    <a:pt x="653" y="564"/>
                    <a:pt x="833" y="676"/>
                    <a:pt x="1126" y="766"/>
                  </a:cubicBezTo>
                  <a:cubicBezTo>
                    <a:pt x="1216" y="856"/>
                    <a:pt x="1306" y="946"/>
                    <a:pt x="1396" y="946"/>
                  </a:cubicBezTo>
                  <a:cubicBezTo>
                    <a:pt x="1576" y="1036"/>
                    <a:pt x="1689" y="1036"/>
                    <a:pt x="1779" y="1127"/>
                  </a:cubicBezTo>
                  <a:cubicBezTo>
                    <a:pt x="2049" y="1239"/>
                    <a:pt x="2252" y="1329"/>
                    <a:pt x="2522" y="1419"/>
                  </a:cubicBezTo>
                  <a:cubicBezTo>
                    <a:pt x="2702" y="1509"/>
                    <a:pt x="2905" y="1599"/>
                    <a:pt x="3085" y="1599"/>
                  </a:cubicBezTo>
                  <a:cubicBezTo>
                    <a:pt x="3468" y="1802"/>
                    <a:pt x="3738" y="1892"/>
                    <a:pt x="3738" y="1892"/>
                  </a:cubicBezTo>
                  <a:lnTo>
                    <a:pt x="3738" y="1689"/>
                  </a:lnTo>
                  <a:cubicBezTo>
                    <a:pt x="3738" y="1689"/>
                    <a:pt x="3558" y="1599"/>
                    <a:pt x="3175" y="1509"/>
                  </a:cubicBezTo>
                  <a:cubicBezTo>
                    <a:pt x="2995" y="1419"/>
                    <a:pt x="2702" y="1419"/>
                    <a:pt x="2522" y="1329"/>
                  </a:cubicBezTo>
                  <a:cubicBezTo>
                    <a:pt x="2342" y="1239"/>
                    <a:pt x="2049" y="1127"/>
                    <a:pt x="1869" y="1036"/>
                  </a:cubicBezTo>
                  <a:cubicBezTo>
                    <a:pt x="1689" y="946"/>
                    <a:pt x="1576" y="946"/>
                    <a:pt x="1486" y="856"/>
                  </a:cubicBezTo>
                  <a:cubicBezTo>
                    <a:pt x="1396" y="766"/>
                    <a:pt x="1306" y="766"/>
                    <a:pt x="1126" y="676"/>
                  </a:cubicBezTo>
                  <a:cubicBezTo>
                    <a:pt x="923" y="564"/>
                    <a:pt x="743" y="474"/>
                    <a:pt x="563" y="383"/>
                  </a:cubicBezTo>
                  <a:cubicBezTo>
                    <a:pt x="270" y="113"/>
                    <a:pt x="90" y="1"/>
                    <a:pt x="9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94"/>
            <p:cNvSpPr/>
            <p:nvPr/>
          </p:nvSpPr>
          <p:spPr>
            <a:xfrm>
              <a:off x="4447650" y="2015875"/>
              <a:ext cx="100800" cy="25925"/>
            </a:xfrm>
            <a:custGeom>
              <a:rect b="b" l="l" r="r" t="t"/>
              <a:pathLst>
                <a:path extrusionOk="0" h="1037" w="4032">
                  <a:moveTo>
                    <a:pt x="91" y="0"/>
                  </a:moveTo>
                  <a:lnTo>
                    <a:pt x="1" y="113"/>
                  </a:lnTo>
                  <a:lnTo>
                    <a:pt x="4031" y="1036"/>
                  </a:lnTo>
                  <a:lnTo>
                    <a:pt x="4031" y="946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94"/>
            <p:cNvSpPr/>
            <p:nvPr/>
          </p:nvSpPr>
          <p:spPr>
            <a:xfrm>
              <a:off x="4649750" y="2060900"/>
              <a:ext cx="103050" cy="23125"/>
            </a:xfrm>
            <a:custGeom>
              <a:rect b="b" l="l" r="r" t="t"/>
              <a:pathLst>
                <a:path extrusionOk="0" h="925" w="4122">
                  <a:moveTo>
                    <a:pt x="91" y="1"/>
                  </a:moveTo>
                  <a:lnTo>
                    <a:pt x="0" y="91"/>
                  </a:lnTo>
                  <a:lnTo>
                    <a:pt x="4031" y="924"/>
                  </a:lnTo>
                  <a:lnTo>
                    <a:pt x="4121" y="744"/>
                  </a:lnTo>
                  <a:lnTo>
                    <a:pt x="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94"/>
            <p:cNvSpPr/>
            <p:nvPr/>
          </p:nvSpPr>
          <p:spPr>
            <a:xfrm>
              <a:off x="4853525" y="2100325"/>
              <a:ext cx="100800" cy="23650"/>
            </a:xfrm>
            <a:custGeom>
              <a:rect b="b" l="l" r="r" t="t"/>
              <a:pathLst>
                <a:path extrusionOk="0" h="946" w="4032">
                  <a:moveTo>
                    <a:pt x="1" y="0"/>
                  </a:moveTo>
                  <a:lnTo>
                    <a:pt x="1" y="203"/>
                  </a:lnTo>
                  <a:lnTo>
                    <a:pt x="4032" y="946"/>
                  </a:lnTo>
                  <a:lnTo>
                    <a:pt x="4032" y="76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94"/>
            <p:cNvSpPr/>
            <p:nvPr/>
          </p:nvSpPr>
          <p:spPr>
            <a:xfrm>
              <a:off x="5055075" y="2140275"/>
              <a:ext cx="101350" cy="25925"/>
            </a:xfrm>
            <a:custGeom>
              <a:rect b="b" l="l" r="r" t="t"/>
              <a:pathLst>
                <a:path extrusionOk="0" h="1037" w="4054">
                  <a:moveTo>
                    <a:pt x="0" y="1"/>
                  </a:moveTo>
                  <a:lnTo>
                    <a:pt x="0" y="203"/>
                  </a:lnTo>
                  <a:lnTo>
                    <a:pt x="4053" y="1037"/>
                  </a:lnTo>
                  <a:lnTo>
                    <a:pt x="4053" y="85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p94"/>
            <p:cNvSpPr/>
            <p:nvPr/>
          </p:nvSpPr>
          <p:spPr>
            <a:xfrm>
              <a:off x="5257175" y="2182500"/>
              <a:ext cx="100775" cy="28175"/>
            </a:xfrm>
            <a:custGeom>
              <a:rect b="b" l="l" r="r" t="t"/>
              <a:pathLst>
                <a:path extrusionOk="0" h="1127" w="4031">
                  <a:moveTo>
                    <a:pt x="0" y="1"/>
                  </a:moveTo>
                  <a:lnTo>
                    <a:pt x="0" y="203"/>
                  </a:lnTo>
                  <a:lnTo>
                    <a:pt x="4031" y="1127"/>
                  </a:lnTo>
                  <a:lnTo>
                    <a:pt x="4031" y="94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94"/>
            <p:cNvSpPr/>
            <p:nvPr/>
          </p:nvSpPr>
          <p:spPr>
            <a:xfrm>
              <a:off x="5458700" y="2229800"/>
              <a:ext cx="100800" cy="30425"/>
            </a:xfrm>
            <a:custGeom>
              <a:rect b="b" l="l" r="r" t="t"/>
              <a:pathLst>
                <a:path extrusionOk="0" h="1217" w="4032">
                  <a:moveTo>
                    <a:pt x="0" y="0"/>
                  </a:moveTo>
                  <a:lnTo>
                    <a:pt x="0" y="180"/>
                  </a:lnTo>
                  <a:lnTo>
                    <a:pt x="3941" y="1216"/>
                  </a:lnTo>
                  <a:lnTo>
                    <a:pt x="4031" y="9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94"/>
            <p:cNvSpPr/>
            <p:nvPr/>
          </p:nvSpPr>
          <p:spPr>
            <a:xfrm>
              <a:off x="5657975" y="2278775"/>
              <a:ext cx="100800" cy="35475"/>
            </a:xfrm>
            <a:custGeom>
              <a:rect b="b" l="l" r="r" t="t"/>
              <a:pathLst>
                <a:path extrusionOk="0" h="1419" w="4032">
                  <a:moveTo>
                    <a:pt x="91" y="0"/>
                  </a:moveTo>
                  <a:lnTo>
                    <a:pt x="1" y="293"/>
                  </a:lnTo>
                  <a:lnTo>
                    <a:pt x="3941" y="1419"/>
                  </a:lnTo>
                  <a:lnTo>
                    <a:pt x="4031" y="1126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94"/>
            <p:cNvSpPr/>
            <p:nvPr/>
          </p:nvSpPr>
          <p:spPr>
            <a:xfrm>
              <a:off x="5855000" y="2337300"/>
              <a:ext cx="100800" cy="42250"/>
            </a:xfrm>
            <a:custGeom>
              <a:rect b="b" l="l" r="r" t="t"/>
              <a:pathLst>
                <a:path extrusionOk="0" h="1690" w="4032">
                  <a:moveTo>
                    <a:pt x="91" y="1"/>
                  </a:moveTo>
                  <a:lnTo>
                    <a:pt x="1" y="294"/>
                  </a:lnTo>
                  <a:lnTo>
                    <a:pt x="3942" y="1690"/>
                  </a:lnTo>
                  <a:lnTo>
                    <a:pt x="4032" y="1330"/>
                  </a:lnTo>
                  <a:lnTo>
                    <a:pt x="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94"/>
            <p:cNvSpPr/>
            <p:nvPr/>
          </p:nvSpPr>
          <p:spPr>
            <a:xfrm>
              <a:off x="6049800" y="2407675"/>
              <a:ext cx="98525" cy="49575"/>
            </a:xfrm>
            <a:custGeom>
              <a:rect b="b" l="l" r="r" t="t"/>
              <a:pathLst>
                <a:path extrusionOk="0" h="1983" w="3941">
                  <a:moveTo>
                    <a:pt x="90" y="1"/>
                  </a:moveTo>
                  <a:lnTo>
                    <a:pt x="0" y="293"/>
                  </a:lnTo>
                  <a:lnTo>
                    <a:pt x="3761" y="1982"/>
                  </a:lnTo>
                  <a:lnTo>
                    <a:pt x="3941" y="1599"/>
                  </a:lnTo>
                  <a:lnTo>
                    <a:pt x="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94"/>
            <p:cNvSpPr/>
            <p:nvPr/>
          </p:nvSpPr>
          <p:spPr>
            <a:xfrm>
              <a:off x="6235000" y="2494375"/>
              <a:ext cx="94025" cy="61375"/>
            </a:xfrm>
            <a:custGeom>
              <a:rect b="b" l="l" r="r" t="t"/>
              <a:pathLst>
                <a:path extrusionOk="0" h="2455" w="3761">
                  <a:moveTo>
                    <a:pt x="203" y="0"/>
                  </a:moveTo>
                  <a:lnTo>
                    <a:pt x="0" y="293"/>
                  </a:lnTo>
                  <a:cubicBezTo>
                    <a:pt x="0" y="293"/>
                    <a:pt x="946" y="856"/>
                    <a:pt x="1779" y="1329"/>
                  </a:cubicBezTo>
                  <a:cubicBezTo>
                    <a:pt x="2252" y="1599"/>
                    <a:pt x="2635" y="1892"/>
                    <a:pt x="3018" y="2162"/>
                  </a:cubicBezTo>
                  <a:cubicBezTo>
                    <a:pt x="3288" y="2365"/>
                    <a:pt x="3581" y="2455"/>
                    <a:pt x="3581" y="2455"/>
                  </a:cubicBezTo>
                  <a:lnTo>
                    <a:pt x="3761" y="2162"/>
                  </a:lnTo>
                  <a:cubicBezTo>
                    <a:pt x="3761" y="2162"/>
                    <a:pt x="3581" y="1982"/>
                    <a:pt x="3198" y="1802"/>
                  </a:cubicBezTo>
                  <a:cubicBezTo>
                    <a:pt x="2905" y="1599"/>
                    <a:pt x="2455" y="1329"/>
                    <a:pt x="1982" y="1036"/>
                  </a:cubicBezTo>
                  <a:cubicBezTo>
                    <a:pt x="1126" y="473"/>
                    <a:pt x="203" y="0"/>
                    <a:pt x="2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p94"/>
            <p:cNvSpPr/>
            <p:nvPr/>
          </p:nvSpPr>
          <p:spPr>
            <a:xfrm>
              <a:off x="6401625" y="2614275"/>
              <a:ext cx="72650" cy="86725"/>
            </a:xfrm>
            <a:custGeom>
              <a:rect b="b" l="l" r="r" t="t"/>
              <a:pathLst>
                <a:path extrusionOk="0" h="3469" w="2906">
                  <a:moveTo>
                    <a:pt x="293" y="1"/>
                  </a:moveTo>
                  <a:lnTo>
                    <a:pt x="1" y="271"/>
                  </a:lnTo>
                  <a:cubicBezTo>
                    <a:pt x="1" y="271"/>
                    <a:pt x="181" y="474"/>
                    <a:pt x="474" y="744"/>
                  </a:cubicBezTo>
                  <a:cubicBezTo>
                    <a:pt x="564" y="946"/>
                    <a:pt x="744" y="1037"/>
                    <a:pt x="946" y="1217"/>
                  </a:cubicBezTo>
                  <a:cubicBezTo>
                    <a:pt x="1036" y="1397"/>
                    <a:pt x="1217" y="1599"/>
                    <a:pt x="1419" y="1780"/>
                  </a:cubicBezTo>
                  <a:cubicBezTo>
                    <a:pt x="1509" y="1870"/>
                    <a:pt x="1509" y="2072"/>
                    <a:pt x="1599" y="2162"/>
                  </a:cubicBezTo>
                  <a:cubicBezTo>
                    <a:pt x="1689" y="2252"/>
                    <a:pt x="1780" y="2343"/>
                    <a:pt x="1780" y="2433"/>
                  </a:cubicBezTo>
                  <a:cubicBezTo>
                    <a:pt x="1982" y="2635"/>
                    <a:pt x="2072" y="2815"/>
                    <a:pt x="2162" y="2996"/>
                  </a:cubicBezTo>
                  <a:cubicBezTo>
                    <a:pt x="2343" y="3288"/>
                    <a:pt x="2545" y="3468"/>
                    <a:pt x="2545" y="3468"/>
                  </a:cubicBezTo>
                  <a:lnTo>
                    <a:pt x="2905" y="3288"/>
                  </a:lnTo>
                  <a:cubicBezTo>
                    <a:pt x="2905" y="3288"/>
                    <a:pt x="2725" y="3086"/>
                    <a:pt x="2545" y="2725"/>
                  </a:cubicBezTo>
                  <a:cubicBezTo>
                    <a:pt x="2433" y="2523"/>
                    <a:pt x="2343" y="2343"/>
                    <a:pt x="2162" y="2162"/>
                  </a:cubicBezTo>
                  <a:cubicBezTo>
                    <a:pt x="2072" y="2072"/>
                    <a:pt x="2072" y="1960"/>
                    <a:pt x="1982" y="1870"/>
                  </a:cubicBezTo>
                  <a:cubicBezTo>
                    <a:pt x="1870" y="1780"/>
                    <a:pt x="1780" y="1690"/>
                    <a:pt x="1689" y="1599"/>
                  </a:cubicBezTo>
                  <a:cubicBezTo>
                    <a:pt x="1509" y="1307"/>
                    <a:pt x="1419" y="1127"/>
                    <a:pt x="1217" y="946"/>
                  </a:cubicBezTo>
                  <a:cubicBezTo>
                    <a:pt x="1036" y="744"/>
                    <a:pt x="946" y="654"/>
                    <a:pt x="744" y="474"/>
                  </a:cubicBezTo>
                  <a:cubicBezTo>
                    <a:pt x="474" y="181"/>
                    <a:pt x="293" y="1"/>
                    <a:pt x="2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94"/>
            <p:cNvSpPr/>
            <p:nvPr/>
          </p:nvSpPr>
          <p:spPr>
            <a:xfrm>
              <a:off x="6472000" y="2797225"/>
              <a:ext cx="30425" cy="103050"/>
            </a:xfrm>
            <a:custGeom>
              <a:rect b="b" l="l" r="r" t="t"/>
              <a:pathLst>
                <a:path extrusionOk="0" h="4122" w="1217">
                  <a:moveTo>
                    <a:pt x="743" y="1"/>
                  </a:moveTo>
                  <a:lnTo>
                    <a:pt x="743" y="654"/>
                  </a:lnTo>
                  <a:lnTo>
                    <a:pt x="743" y="947"/>
                  </a:lnTo>
                  <a:cubicBezTo>
                    <a:pt x="743" y="1127"/>
                    <a:pt x="743" y="1217"/>
                    <a:pt x="653" y="1307"/>
                  </a:cubicBezTo>
                  <a:cubicBezTo>
                    <a:pt x="653" y="1510"/>
                    <a:pt x="653" y="1780"/>
                    <a:pt x="563" y="2073"/>
                  </a:cubicBezTo>
                  <a:cubicBezTo>
                    <a:pt x="563" y="2253"/>
                    <a:pt x="473" y="2523"/>
                    <a:pt x="383" y="2726"/>
                  </a:cubicBezTo>
                  <a:cubicBezTo>
                    <a:pt x="383" y="2906"/>
                    <a:pt x="383" y="2996"/>
                    <a:pt x="293" y="3086"/>
                  </a:cubicBezTo>
                  <a:cubicBezTo>
                    <a:pt x="293" y="3198"/>
                    <a:pt x="293" y="3289"/>
                    <a:pt x="181" y="3379"/>
                  </a:cubicBezTo>
                  <a:cubicBezTo>
                    <a:pt x="181" y="3559"/>
                    <a:pt x="90" y="3649"/>
                    <a:pt x="90" y="3852"/>
                  </a:cubicBezTo>
                  <a:lnTo>
                    <a:pt x="0" y="3942"/>
                  </a:lnTo>
                  <a:lnTo>
                    <a:pt x="473" y="4122"/>
                  </a:lnTo>
                  <a:lnTo>
                    <a:pt x="473" y="3942"/>
                  </a:lnTo>
                  <a:cubicBezTo>
                    <a:pt x="563" y="3852"/>
                    <a:pt x="563" y="3761"/>
                    <a:pt x="653" y="3559"/>
                  </a:cubicBezTo>
                  <a:cubicBezTo>
                    <a:pt x="653" y="3469"/>
                    <a:pt x="743" y="3289"/>
                    <a:pt x="743" y="3198"/>
                  </a:cubicBezTo>
                  <a:cubicBezTo>
                    <a:pt x="743" y="3086"/>
                    <a:pt x="856" y="2996"/>
                    <a:pt x="856" y="2906"/>
                  </a:cubicBezTo>
                  <a:cubicBezTo>
                    <a:pt x="946" y="2636"/>
                    <a:pt x="946" y="2343"/>
                    <a:pt x="1036" y="2163"/>
                  </a:cubicBezTo>
                  <a:cubicBezTo>
                    <a:pt x="1126" y="1870"/>
                    <a:pt x="1126" y="1600"/>
                    <a:pt x="1126" y="1307"/>
                  </a:cubicBezTo>
                  <a:cubicBezTo>
                    <a:pt x="1126" y="1217"/>
                    <a:pt x="1216" y="1127"/>
                    <a:pt x="1216" y="1037"/>
                  </a:cubicBezTo>
                  <a:lnTo>
                    <a:pt x="1216" y="654"/>
                  </a:lnTo>
                  <a:lnTo>
                    <a:pt x="12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94"/>
            <p:cNvSpPr/>
            <p:nvPr/>
          </p:nvSpPr>
          <p:spPr>
            <a:xfrm>
              <a:off x="6371225" y="2986950"/>
              <a:ext cx="65900" cy="94025"/>
            </a:xfrm>
            <a:custGeom>
              <a:rect b="b" l="l" r="r" t="t"/>
              <a:pathLst>
                <a:path extrusionOk="0" h="3761" w="2636">
                  <a:moveTo>
                    <a:pt x="2162" y="0"/>
                  </a:moveTo>
                  <a:cubicBezTo>
                    <a:pt x="2162" y="0"/>
                    <a:pt x="1690" y="946"/>
                    <a:pt x="1127" y="1802"/>
                  </a:cubicBezTo>
                  <a:lnTo>
                    <a:pt x="1" y="3491"/>
                  </a:lnTo>
                  <a:lnTo>
                    <a:pt x="384" y="3761"/>
                  </a:lnTo>
                  <a:lnTo>
                    <a:pt x="1509" y="2072"/>
                  </a:lnTo>
                  <a:cubicBezTo>
                    <a:pt x="2072" y="1126"/>
                    <a:pt x="2635" y="293"/>
                    <a:pt x="2635" y="293"/>
                  </a:cubicBezTo>
                  <a:lnTo>
                    <a:pt x="21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94"/>
            <p:cNvSpPr/>
            <p:nvPr/>
          </p:nvSpPr>
          <p:spPr>
            <a:xfrm>
              <a:off x="6244575" y="3155825"/>
              <a:ext cx="74900" cy="89550"/>
            </a:xfrm>
            <a:custGeom>
              <a:rect b="b" l="l" r="r" t="t"/>
              <a:pathLst>
                <a:path extrusionOk="0" h="3582" w="2996">
                  <a:moveTo>
                    <a:pt x="2635" y="1"/>
                  </a:moveTo>
                  <a:lnTo>
                    <a:pt x="0" y="3198"/>
                  </a:lnTo>
                  <a:lnTo>
                    <a:pt x="383" y="3581"/>
                  </a:lnTo>
                  <a:lnTo>
                    <a:pt x="2995" y="384"/>
                  </a:lnTo>
                  <a:lnTo>
                    <a:pt x="263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94"/>
            <p:cNvSpPr/>
            <p:nvPr/>
          </p:nvSpPr>
          <p:spPr>
            <a:xfrm>
              <a:off x="6106075" y="3313450"/>
              <a:ext cx="79975" cy="86725"/>
            </a:xfrm>
            <a:custGeom>
              <a:rect b="b" l="l" r="r" t="t"/>
              <a:pathLst>
                <a:path extrusionOk="0" h="3469" w="3199">
                  <a:moveTo>
                    <a:pt x="2816" y="1"/>
                  </a:moveTo>
                  <a:lnTo>
                    <a:pt x="1" y="2996"/>
                  </a:lnTo>
                  <a:lnTo>
                    <a:pt x="384" y="3468"/>
                  </a:lnTo>
                  <a:lnTo>
                    <a:pt x="3198" y="361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94"/>
            <p:cNvSpPr/>
            <p:nvPr/>
          </p:nvSpPr>
          <p:spPr>
            <a:xfrm>
              <a:off x="5960850" y="3463200"/>
              <a:ext cx="84450" cy="84475"/>
            </a:xfrm>
            <a:custGeom>
              <a:rect b="b" l="l" r="r" t="t"/>
              <a:pathLst>
                <a:path extrusionOk="0" h="3379" w="3378">
                  <a:moveTo>
                    <a:pt x="2905" y="0"/>
                  </a:moveTo>
                  <a:lnTo>
                    <a:pt x="0" y="2905"/>
                  </a:lnTo>
                  <a:lnTo>
                    <a:pt x="361" y="3378"/>
                  </a:lnTo>
                  <a:lnTo>
                    <a:pt x="3378" y="383"/>
                  </a:lnTo>
                  <a:lnTo>
                    <a:pt x="29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94"/>
            <p:cNvSpPr/>
            <p:nvPr/>
          </p:nvSpPr>
          <p:spPr>
            <a:xfrm>
              <a:off x="5808275" y="3606175"/>
              <a:ext cx="88975" cy="82225"/>
            </a:xfrm>
            <a:custGeom>
              <a:rect b="b" l="l" r="r" t="t"/>
              <a:pathLst>
                <a:path extrusionOk="0" h="3289" w="3559">
                  <a:moveTo>
                    <a:pt x="3086" y="1"/>
                  </a:moveTo>
                  <a:lnTo>
                    <a:pt x="1" y="2816"/>
                  </a:lnTo>
                  <a:lnTo>
                    <a:pt x="564" y="3289"/>
                  </a:lnTo>
                  <a:lnTo>
                    <a:pt x="3559" y="474"/>
                  </a:lnTo>
                  <a:lnTo>
                    <a:pt x="308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94"/>
            <p:cNvSpPr/>
            <p:nvPr/>
          </p:nvSpPr>
          <p:spPr>
            <a:xfrm>
              <a:off x="5655725" y="3744675"/>
              <a:ext cx="88975" cy="84450"/>
            </a:xfrm>
            <a:custGeom>
              <a:rect b="b" l="l" r="r" t="t"/>
              <a:pathLst>
                <a:path extrusionOk="0" h="3378" w="3559">
                  <a:moveTo>
                    <a:pt x="3108" y="0"/>
                  </a:moveTo>
                  <a:lnTo>
                    <a:pt x="1" y="2725"/>
                  </a:lnTo>
                  <a:lnTo>
                    <a:pt x="474" y="3378"/>
                  </a:lnTo>
                  <a:lnTo>
                    <a:pt x="3558" y="563"/>
                  </a:lnTo>
                  <a:lnTo>
                    <a:pt x="31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94"/>
            <p:cNvSpPr/>
            <p:nvPr/>
          </p:nvSpPr>
          <p:spPr>
            <a:xfrm>
              <a:off x="5498675" y="3880900"/>
              <a:ext cx="91225" cy="82225"/>
            </a:xfrm>
            <a:custGeom>
              <a:rect b="b" l="l" r="r" t="t"/>
              <a:pathLst>
                <a:path extrusionOk="0" h="3289" w="3649">
                  <a:moveTo>
                    <a:pt x="3198" y="1"/>
                  </a:moveTo>
                  <a:lnTo>
                    <a:pt x="0" y="2725"/>
                  </a:lnTo>
                  <a:lnTo>
                    <a:pt x="563" y="3288"/>
                  </a:lnTo>
                  <a:lnTo>
                    <a:pt x="3648" y="654"/>
                  </a:lnTo>
                  <a:lnTo>
                    <a:pt x="31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" name="Google Shape;626;p94"/>
            <p:cNvSpPr/>
            <p:nvPr/>
          </p:nvSpPr>
          <p:spPr>
            <a:xfrm>
              <a:off x="5339350" y="4014325"/>
              <a:ext cx="93475" cy="82200"/>
            </a:xfrm>
            <a:custGeom>
              <a:rect b="b" l="l" r="r" t="t"/>
              <a:pathLst>
                <a:path extrusionOk="0" h="3288" w="3739">
                  <a:moveTo>
                    <a:pt x="3176" y="0"/>
                  </a:moveTo>
                  <a:lnTo>
                    <a:pt x="1" y="2635"/>
                  </a:lnTo>
                  <a:lnTo>
                    <a:pt x="564" y="3288"/>
                  </a:lnTo>
                  <a:lnTo>
                    <a:pt x="3739" y="676"/>
                  </a:lnTo>
                  <a:lnTo>
                    <a:pt x="31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94"/>
            <p:cNvSpPr/>
            <p:nvPr/>
          </p:nvSpPr>
          <p:spPr>
            <a:xfrm>
              <a:off x="5179475" y="4146050"/>
              <a:ext cx="94050" cy="82225"/>
            </a:xfrm>
            <a:custGeom>
              <a:rect b="b" l="l" r="r" t="t"/>
              <a:pathLst>
                <a:path extrusionOk="0" h="3289" w="3762">
                  <a:moveTo>
                    <a:pt x="3198" y="0"/>
                  </a:moveTo>
                  <a:lnTo>
                    <a:pt x="1" y="2522"/>
                  </a:lnTo>
                  <a:lnTo>
                    <a:pt x="564" y="3288"/>
                  </a:lnTo>
                  <a:lnTo>
                    <a:pt x="3761" y="653"/>
                  </a:lnTo>
                  <a:lnTo>
                    <a:pt x="31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94"/>
            <p:cNvSpPr/>
            <p:nvPr/>
          </p:nvSpPr>
          <p:spPr>
            <a:xfrm>
              <a:off x="5015675" y="4272700"/>
              <a:ext cx="98525" cy="84475"/>
            </a:xfrm>
            <a:custGeom>
              <a:rect b="b" l="l" r="r" t="t"/>
              <a:pathLst>
                <a:path extrusionOk="0" h="3379" w="3941">
                  <a:moveTo>
                    <a:pt x="3265" y="1"/>
                  </a:moveTo>
                  <a:lnTo>
                    <a:pt x="0" y="2523"/>
                  </a:lnTo>
                  <a:lnTo>
                    <a:pt x="653" y="3379"/>
                  </a:lnTo>
                  <a:lnTo>
                    <a:pt x="3941" y="834"/>
                  </a:lnTo>
                  <a:lnTo>
                    <a:pt x="326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t/>
              </a:r>
              <a:endPara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9" name="Google Shape;629;p94"/>
          <p:cNvSpPr txBox="1"/>
          <p:nvPr>
            <p:ph type="title"/>
          </p:nvPr>
        </p:nvSpPr>
        <p:spPr>
          <a:xfrm>
            <a:off x="1426450" y="786384"/>
            <a:ext cx="15435000" cy="115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0" name="Google Shape;630;p94"/>
          <p:cNvSpPr/>
          <p:nvPr/>
        </p:nvSpPr>
        <p:spPr>
          <a:xfrm>
            <a:off x="-11049026" y="2609550"/>
            <a:ext cx="20982758" cy="7681492"/>
          </a:xfrm>
          <a:custGeom>
            <a:rect b="b" l="l" r="r" t="t"/>
            <a:pathLst>
              <a:path extrusionOk="0" h="121687" w="138395">
                <a:moveTo>
                  <a:pt x="37628" y="1"/>
                </a:moveTo>
                <a:cubicBezTo>
                  <a:pt x="37358" y="91"/>
                  <a:pt x="37065" y="91"/>
                  <a:pt x="36795" y="91"/>
                </a:cubicBezTo>
                <a:cubicBezTo>
                  <a:pt x="22068" y="1509"/>
                  <a:pt x="20560" y="1307"/>
                  <a:pt x="20379" y="2432"/>
                </a:cubicBezTo>
                <a:cubicBezTo>
                  <a:pt x="20267" y="3378"/>
                  <a:pt x="21303" y="3761"/>
                  <a:pt x="21776" y="3941"/>
                </a:cubicBezTo>
                <a:cubicBezTo>
                  <a:pt x="23284" y="4504"/>
                  <a:pt x="28441" y="4977"/>
                  <a:pt x="34543" y="5540"/>
                </a:cubicBezTo>
                <a:cubicBezTo>
                  <a:pt x="39970" y="6103"/>
                  <a:pt x="45982" y="6666"/>
                  <a:pt x="48617" y="7319"/>
                </a:cubicBezTo>
                <a:cubicBezTo>
                  <a:pt x="46545" y="7882"/>
                  <a:pt x="41861" y="8625"/>
                  <a:pt x="38574" y="9188"/>
                </a:cubicBezTo>
                <a:cubicBezTo>
                  <a:pt x="36795" y="9481"/>
                  <a:pt x="35106" y="9751"/>
                  <a:pt x="33687" y="9953"/>
                </a:cubicBezTo>
                <a:cubicBezTo>
                  <a:pt x="24770" y="11530"/>
                  <a:pt x="16056" y="13511"/>
                  <a:pt x="12588" y="17069"/>
                </a:cubicBezTo>
                <a:cubicBezTo>
                  <a:pt x="11553" y="18195"/>
                  <a:pt x="11170" y="19523"/>
                  <a:pt x="11553" y="20829"/>
                </a:cubicBezTo>
                <a:cubicBezTo>
                  <a:pt x="12859" y="24770"/>
                  <a:pt x="20942" y="28058"/>
                  <a:pt x="35579" y="30580"/>
                </a:cubicBezTo>
                <a:cubicBezTo>
                  <a:pt x="75728" y="37538"/>
                  <a:pt x="85478" y="45126"/>
                  <a:pt x="89712" y="51701"/>
                </a:cubicBezTo>
                <a:cubicBezTo>
                  <a:pt x="94125" y="58547"/>
                  <a:pt x="85478" y="64266"/>
                  <a:pt x="29184" y="102073"/>
                </a:cubicBezTo>
                <a:lnTo>
                  <a:pt x="23464" y="105924"/>
                </a:lnTo>
                <a:cubicBezTo>
                  <a:pt x="16709" y="110427"/>
                  <a:pt x="9481" y="115314"/>
                  <a:pt x="2073" y="120290"/>
                </a:cubicBezTo>
                <a:lnTo>
                  <a:pt x="1" y="121686"/>
                </a:lnTo>
                <a:lnTo>
                  <a:pt x="93922" y="121686"/>
                </a:lnTo>
                <a:lnTo>
                  <a:pt x="97300" y="118129"/>
                </a:lnTo>
                <a:cubicBezTo>
                  <a:pt x="103222" y="111643"/>
                  <a:pt x="108559" y="105834"/>
                  <a:pt x="113355" y="100677"/>
                </a:cubicBezTo>
                <a:cubicBezTo>
                  <a:pt x="125087" y="87910"/>
                  <a:pt x="132765" y="79556"/>
                  <a:pt x="134454" y="76381"/>
                </a:cubicBezTo>
                <a:lnTo>
                  <a:pt x="134544" y="76088"/>
                </a:lnTo>
                <a:cubicBezTo>
                  <a:pt x="135580" y="74016"/>
                  <a:pt x="138395" y="68680"/>
                  <a:pt x="137922" y="61924"/>
                </a:cubicBezTo>
                <a:cubicBezTo>
                  <a:pt x="137359" y="53570"/>
                  <a:pt x="132022" y="46072"/>
                  <a:pt x="122160" y="39677"/>
                </a:cubicBezTo>
                <a:cubicBezTo>
                  <a:pt x="107636" y="30219"/>
                  <a:pt x="79939" y="26279"/>
                  <a:pt x="59673" y="23351"/>
                </a:cubicBezTo>
                <a:cubicBezTo>
                  <a:pt x="48797" y="21775"/>
                  <a:pt x="38484" y="20266"/>
                  <a:pt x="37268" y="18668"/>
                </a:cubicBezTo>
                <a:cubicBezTo>
                  <a:pt x="36975" y="18398"/>
                  <a:pt x="37065" y="18195"/>
                  <a:pt x="37065" y="18105"/>
                </a:cubicBezTo>
                <a:cubicBezTo>
                  <a:pt x="37831" y="16033"/>
                  <a:pt x="48144" y="13691"/>
                  <a:pt x="54899" y="12093"/>
                </a:cubicBezTo>
                <a:cubicBezTo>
                  <a:pt x="62307" y="10404"/>
                  <a:pt x="66428" y="9390"/>
                  <a:pt x="67464" y="8152"/>
                </a:cubicBezTo>
                <a:cubicBezTo>
                  <a:pt x="67757" y="7792"/>
                  <a:pt x="67757" y="7319"/>
                  <a:pt x="67554" y="6936"/>
                </a:cubicBezTo>
                <a:cubicBezTo>
                  <a:pt x="66811" y="5247"/>
                  <a:pt x="60056" y="4414"/>
                  <a:pt x="44023" y="3288"/>
                </a:cubicBezTo>
                <a:cubicBezTo>
                  <a:pt x="40353" y="2995"/>
                  <a:pt x="36592" y="2725"/>
                  <a:pt x="34633" y="2432"/>
                </a:cubicBezTo>
                <a:cubicBezTo>
                  <a:pt x="35376" y="2342"/>
                  <a:pt x="36412" y="2162"/>
                  <a:pt x="37628" y="1960"/>
                </a:cubicBezTo>
                <a:lnTo>
                  <a:pt x="37628" y="1"/>
                </a:lnTo>
                <a:close/>
              </a:path>
            </a:pathLst>
          </a:custGeom>
          <a:solidFill>
            <a:srgbClr val="336574">
              <a:alpha val="25882"/>
            </a:srgbClr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94"/>
          <p:cNvSpPr/>
          <p:nvPr/>
        </p:nvSpPr>
        <p:spPr>
          <a:xfrm>
            <a:off x="15049474" y="2609550"/>
            <a:ext cx="20982758" cy="7681492"/>
          </a:xfrm>
          <a:custGeom>
            <a:rect b="b" l="l" r="r" t="t"/>
            <a:pathLst>
              <a:path extrusionOk="0" h="121687" w="138395">
                <a:moveTo>
                  <a:pt x="37628" y="1"/>
                </a:moveTo>
                <a:cubicBezTo>
                  <a:pt x="37358" y="91"/>
                  <a:pt x="37065" y="91"/>
                  <a:pt x="36795" y="91"/>
                </a:cubicBezTo>
                <a:cubicBezTo>
                  <a:pt x="22068" y="1509"/>
                  <a:pt x="20560" y="1307"/>
                  <a:pt x="20379" y="2432"/>
                </a:cubicBezTo>
                <a:cubicBezTo>
                  <a:pt x="20267" y="3378"/>
                  <a:pt x="21303" y="3761"/>
                  <a:pt x="21776" y="3941"/>
                </a:cubicBezTo>
                <a:cubicBezTo>
                  <a:pt x="23284" y="4504"/>
                  <a:pt x="28441" y="4977"/>
                  <a:pt x="34543" y="5540"/>
                </a:cubicBezTo>
                <a:cubicBezTo>
                  <a:pt x="39970" y="6103"/>
                  <a:pt x="45982" y="6666"/>
                  <a:pt x="48617" y="7319"/>
                </a:cubicBezTo>
                <a:cubicBezTo>
                  <a:pt x="46545" y="7882"/>
                  <a:pt x="41861" y="8625"/>
                  <a:pt x="38574" y="9188"/>
                </a:cubicBezTo>
                <a:cubicBezTo>
                  <a:pt x="36795" y="9481"/>
                  <a:pt x="35106" y="9751"/>
                  <a:pt x="33687" y="9953"/>
                </a:cubicBezTo>
                <a:cubicBezTo>
                  <a:pt x="24770" y="11530"/>
                  <a:pt x="16056" y="13511"/>
                  <a:pt x="12588" y="17069"/>
                </a:cubicBezTo>
                <a:cubicBezTo>
                  <a:pt x="11553" y="18195"/>
                  <a:pt x="11170" y="19523"/>
                  <a:pt x="11553" y="20829"/>
                </a:cubicBezTo>
                <a:cubicBezTo>
                  <a:pt x="12859" y="24770"/>
                  <a:pt x="20942" y="28058"/>
                  <a:pt x="35579" y="30580"/>
                </a:cubicBezTo>
                <a:cubicBezTo>
                  <a:pt x="75728" y="37538"/>
                  <a:pt x="85478" y="45126"/>
                  <a:pt x="89712" y="51701"/>
                </a:cubicBezTo>
                <a:cubicBezTo>
                  <a:pt x="94125" y="58547"/>
                  <a:pt x="85478" y="64266"/>
                  <a:pt x="29184" y="102073"/>
                </a:cubicBezTo>
                <a:lnTo>
                  <a:pt x="23464" y="105924"/>
                </a:lnTo>
                <a:cubicBezTo>
                  <a:pt x="16709" y="110427"/>
                  <a:pt x="9481" y="115314"/>
                  <a:pt x="2073" y="120290"/>
                </a:cubicBezTo>
                <a:lnTo>
                  <a:pt x="1" y="121686"/>
                </a:lnTo>
                <a:lnTo>
                  <a:pt x="93922" y="121686"/>
                </a:lnTo>
                <a:lnTo>
                  <a:pt x="97300" y="118129"/>
                </a:lnTo>
                <a:cubicBezTo>
                  <a:pt x="103222" y="111643"/>
                  <a:pt x="108559" y="105834"/>
                  <a:pt x="113355" y="100677"/>
                </a:cubicBezTo>
                <a:cubicBezTo>
                  <a:pt x="125087" y="87910"/>
                  <a:pt x="132765" y="79556"/>
                  <a:pt x="134454" y="76381"/>
                </a:cubicBezTo>
                <a:lnTo>
                  <a:pt x="134544" y="76088"/>
                </a:lnTo>
                <a:cubicBezTo>
                  <a:pt x="135580" y="74016"/>
                  <a:pt x="138395" y="68680"/>
                  <a:pt x="137922" y="61924"/>
                </a:cubicBezTo>
                <a:cubicBezTo>
                  <a:pt x="137359" y="53570"/>
                  <a:pt x="132022" y="46072"/>
                  <a:pt x="122160" y="39677"/>
                </a:cubicBezTo>
                <a:cubicBezTo>
                  <a:pt x="107636" y="30219"/>
                  <a:pt x="79939" y="26279"/>
                  <a:pt x="59673" y="23351"/>
                </a:cubicBezTo>
                <a:cubicBezTo>
                  <a:pt x="48797" y="21775"/>
                  <a:pt x="38484" y="20266"/>
                  <a:pt x="37268" y="18668"/>
                </a:cubicBezTo>
                <a:cubicBezTo>
                  <a:pt x="36975" y="18398"/>
                  <a:pt x="37065" y="18195"/>
                  <a:pt x="37065" y="18105"/>
                </a:cubicBezTo>
                <a:cubicBezTo>
                  <a:pt x="37831" y="16033"/>
                  <a:pt x="48144" y="13691"/>
                  <a:pt x="54899" y="12093"/>
                </a:cubicBezTo>
                <a:cubicBezTo>
                  <a:pt x="62307" y="10404"/>
                  <a:pt x="66428" y="9390"/>
                  <a:pt x="67464" y="8152"/>
                </a:cubicBezTo>
                <a:cubicBezTo>
                  <a:pt x="67757" y="7792"/>
                  <a:pt x="67757" y="7319"/>
                  <a:pt x="67554" y="6936"/>
                </a:cubicBezTo>
                <a:cubicBezTo>
                  <a:pt x="66811" y="5247"/>
                  <a:pt x="60056" y="4414"/>
                  <a:pt x="44023" y="3288"/>
                </a:cubicBezTo>
                <a:cubicBezTo>
                  <a:pt x="40353" y="2995"/>
                  <a:pt x="36592" y="2725"/>
                  <a:pt x="34633" y="2432"/>
                </a:cubicBezTo>
                <a:cubicBezTo>
                  <a:pt x="35376" y="2342"/>
                  <a:pt x="36412" y="2162"/>
                  <a:pt x="37628" y="1960"/>
                </a:cubicBezTo>
                <a:lnTo>
                  <a:pt x="37628" y="1"/>
                </a:lnTo>
                <a:close/>
              </a:path>
            </a:pathLst>
          </a:custGeom>
          <a:solidFill>
            <a:srgbClr val="336574">
              <a:alpha val="25882"/>
            </a:srgbClr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1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0.xml"/><Relationship Id="rId27" Type="http://schemas.openxmlformats.org/officeDocument/2006/relationships/slideLayout" Target="../slideLayouts/slideLayout39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29" Type="http://schemas.openxmlformats.org/officeDocument/2006/relationships/slideLayout" Target="../slideLayouts/slideLayout41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31" Type="http://schemas.openxmlformats.org/officeDocument/2006/relationships/slideLayout" Target="../slideLayouts/slideLayout43.xml"/><Relationship Id="rId30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32" Type="http://schemas.openxmlformats.org/officeDocument/2006/relationships/theme" Target="../theme/theme7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0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0.xml"/><Relationship Id="rId8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3.xml"/><Relationship Id="rId12" Type="http://schemas.openxmlformats.org/officeDocument/2006/relationships/theme" Target="../theme/theme3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1.xml"/><Relationship Id="rId8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4.xml"/><Relationship Id="rId12" Type="http://schemas.openxmlformats.org/officeDocument/2006/relationships/theme" Target="../theme/theme2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2.xml"/><Relationship Id="rId8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5.xml"/><Relationship Id="rId12" Type="http://schemas.openxmlformats.org/officeDocument/2006/relationships/theme" Target="../theme/theme6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9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6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noFill/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/>
          <p:nvPr>
            <p:ph idx="1" type="body"/>
          </p:nvPr>
        </p:nvSpPr>
        <p:spPr>
          <a:xfrm>
            <a:off x="914400" y="2160550"/>
            <a:ext cx="16477800" cy="73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  <a:def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○"/>
              <a:def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■"/>
              <a:def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  <a:def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○"/>
              <a:def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■"/>
              <a:def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  <a:def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○"/>
              <a:def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Clr>
                <a:schemeClr val="dk1"/>
              </a:buClr>
              <a:buSzPts val="2400"/>
              <a:buFont typeface="Roboto"/>
              <a:buChar char="■"/>
              <a:def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6" name="Google Shape;86;p14"/>
          <p:cNvSpPr txBox="1"/>
          <p:nvPr>
            <p:ph type="title"/>
          </p:nvPr>
        </p:nvSpPr>
        <p:spPr>
          <a:xfrm>
            <a:off x="914400" y="822950"/>
            <a:ext cx="16477800" cy="11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ra Sans Condensed"/>
              <a:buNone/>
              <a:defRPr b="1" i="0" sz="6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ra Sans Condensed"/>
              <a:buNone/>
              <a:defRPr b="1" i="0" sz="6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ra Sans Condensed"/>
              <a:buNone/>
              <a:defRPr b="1" i="0" sz="6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ra Sans Condensed"/>
              <a:buNone/>
              <a:defRPr b="1" i="0" sz="6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ra Sans Condensed"/>
              <a:buNone/>
              <a:defRPr b="1" i="0" sz="6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ra Sans Condensed"/>
              <a:buNone/>
              <a:defRPr b="1" i="0" sz="6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ra Sans Condensed"/>
              <a:buNone/>
              <a:defRPr b="1" i="0" sz="6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ra Sans Condensed"/>
              <a:buNone/>
              <a:defRPr b="1" i="0" sz="6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Fira Sans Condensed"/>
              <a:buNone/>
              <a:defRPr b="1" i="0" sz="6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  <p:sldLayoutId id="2147483688" r:id="rId29"/>
    <p:sldLayoutId id="2147483689" r:id="rId30"/>
    <p:sldLayoutId id="2147483690" r:id="rId3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518">
          <p15:clr>
            <a:srgbClr val="EA4335"/>
          </p15:clr>
        </p15:guide>
        <p15:guide id="2" pos="576">
          <p15:clr>
            <a:srgbClr val="EA4335"/>
          </p15:clr>
        </p15:guide>
        <p15:guide id="3" orient="horz" pos="5967">
          <p15:clr>
            <a:srgbClr val="EA4335"/>
          </p15:clr>
        </p15:guide>
        <p15:guide id="4" pos="10956">
          <p15:clr>
            <a:srgbClr val="EA4335"/>
          </p15:clr>
        </p15:guide>
        <p15:guide id="5" orient="horz" pos="3240">
          <p15:clr>
            <a:srgbClr val="EA4335"/>
          </p15:clr>
        </p15:guide>
        <p15:guide id="6" pos="5760">
          <p15:clr>
            <a:srgbClr val="EA4335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6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9pPr>
          </a:lstStyle>
          <a:p/>
        </p:txBody>
      </p:sp>
      <p:sp>
        <p:nvSpPr>
          <p:cNvPr id="413" name="Google Shape;413;p46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-4064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●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406400" lvl="1" marL="9144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○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406400" lvl="2" marL="13716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■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406400" lvl="3" marL="18288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●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406400" lvl="4" marL="22860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○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406400" lvl="5" marL="27432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■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406400" lvl="6" marL="32004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●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406400" lvl="7" marL="36576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○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406400" lvl="8" marL="4114800" marR="0" rtl="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Clr>
                <a:schemeClr val="dk1"/>
              </a:buClr>
              <a:buSzPts val="2800"/>
              <a:buFont typeface="Roboto"/>
              <a:buChar char="■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8"/>
          <p:cNvSpPr txBox="1"/>
          <p:nvPr>
            <p:ph type="title"/>
          </p:nvPr>
        </p:nvSpPr>
        <p:spPr>
          <a:xfrm>
            <a:off x="623400" y="890050"/>
            <a:ext cx="17041200" cy="14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PT Sans Narrow"/>
              <a:buNone/>
              <a:defRPr b="1" i="0" sz="72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PT Sans Narrow"/>
              <a:buNone/>
              <a:defRPr b="1" i="0" sz="72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PT Sans Narrow"/>
              <a:buNone/>
              <a:defRPr b="1" i="0" sz="72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PT Sans Narrow"/>
              <a:buNone/>
              <a:defRPr b="1" i="0" sz="72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PT Sans Narrow"/>
              <a:buNone/>
              <a:defRPr b="1" i="0" sz="72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PT Sans Narrow"/>
              <a:buNone/>
              <a:defRPr b="1" i="0" sz="72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PT Sans Narrow"/>
              <a:buNone/>
              <a:defRPr b="1" i="0" sz="72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PT Sans Narrow"/>
              <a:buNone/>
              <a:defRPr b="1" i="0" sz="72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PT Sans Narrow"/>
              <a:buNone/>
              <a:defRPr b="1" i="0" sz="7200" u="none" cap="none" strike="noStrike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448" name="Google Shape;448;p58"/>
          <p:cNvSpPr txBox="1"/>
          <p:nvPr>
            <p:ph idx="1" type="body"/>
          </p:nvPr>
        </p:nvSpPr>
        <p:spPr>
          <a:xfrm>
            <a:off x="623400" y="2532650"/>
            <a:ext cx="17041200" cy="66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rmAutofit/>
          </a:bodyPr>
          <a:lstStyle>
            <a:lvl1pPr indent="-457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Open Sans"/>
              <a:buChar char="●"/>
              <a:defRPr b="0" i="0" sz="36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4064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Char char="○"/>
              <a:defRPr b="0" i="0" sz="2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4064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Char char="■"/>
              <a:defRPr b="0" i="0" sz="2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4064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Char char="●"/>
              <a:defRPr b="0" i="0" sz="2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4064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Char char="○"/>
              <a:defRPr b="0" i="0" sz="2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4064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Char char="■"/>
              <a:defRPr b="0" i="0" sz="2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4064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Char char="●"/>
              <a:defRPr b="0" i="0" sz="2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4064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Char char="○"/>
              <a:defRPr b="0" i="0" sz="2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4064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Open Sans"/>
              <a:buChar char="■"/>
              <a:defRPr b="0" i="0" sz="28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449" name="Google Shape;449;p58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70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Fira Sans Extra Condensed SemiBold"/>
              <a:buNone/>
              <a:defRPr b="0" i="0" sz="7000" u="none" cap="none" strike="noStrike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9pPr>
          </a:lstStyle>
          <a:p/>
        </p:txBody>
      </p:sp>
      <p:sp>
        <p:nvSpPr>
          <p:cNvPr id="505" name="Google Shape;505;p70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-4064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●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406400" lvl="1" marL="9144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○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406400" lvl="2" marL="13716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■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406400" lvl="3" marL="18288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●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406400" lvl="4" marL="22860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○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406400" lvl="5" marL="27432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■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406400" lvl="6" marL="32004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●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406400" lvl="7" marL="36576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oboto"/>
              <a:buChar char="○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406400" lvl="8" marL="4114800" marR="0" rtl="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Clr>
                <a:schemeClr val="dk1"/>
              </a:buClr>
              <a:buSzPts val="2800"/>
              <a:buFont typeface="Roboto"/>
              <a:buChar char="■"/>
              <a:defRPr b="0" i="0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pearmint">
    <p:bg>
      <p:bgPr>
        <a:solidFill>
          <a:schemeClr val="lt1"/>
        </a:solidFill>
      </p:bgPr>
    </p:bg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82"/>
          <p:cNvSpPr txBox="1"/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Proxima Nova"/>
              <a:buNone/>
              <a:defRPr b="0" i="0" sz="56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Proxima Nova"/>
              <a:buNone/>
              <a:defRPr b="0" i="0" sz="56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Proxima Nova"/>
              <a:buNone/>
              <a:defRPr b="0" i="0" sz="56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Proxima Nova"/>
              <a:buNone/>
              <a:defRPr b="0" i="0" sz="56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Proxima Nova"/>
              <a:buNone/>
              <a:defRPr b="0" i="0" sz="56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Proxima Nova"/>
              <a:buNone/>
              <a:defRPr b="0" i="0" sz="56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Proxima Nova"/>
              <a:buNone/>
              <a:defRPr b="0" i="0" sz="56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Proxima Nova"/>
              <a:buNone/>
              <a:defRPr b="0" i="0" sz="56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0"/>
              <a:buFont typeface="Proxima Nova"/>
              <a:buNone/>
              <a:defRPr b="0" i="0" sz="56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40" name="Google Shape;540;p82"/>
          <p:cNvSpPr txBox="1"/>
          <p:nvPr>
            <p:ph idx="1" type="body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>
            <a:lvl1pPr indent="-457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Proxima Nova"/>
              <a:buChar char="●"/>
              <a:defRPr b="0" i="0" sz="3600" u="none" cap="none" strike="noStrik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406400" lvl="1" marL="9144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  <a:defRPr b="0" i="0" sz="2800" u="none" cap="none" strike="noStrik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406400" lvl="2" marL="13716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■"/>
              <a:defRPr b="0" i="0" sz="2800" u="none" cap="none" strike="noStrik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406400" lvl="3" marL="18288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  <a:defRPr b="0" i="0" sz="2800" u="none" cap="none" strike="noStrik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406400" lvl="4" marL="22860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  <a:defRPr b="0" i="0" sz="2800" u="none" cap="none" strike="noStrik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406400" lvl="5" marL="27432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■"/>
              <a:defRPr b="0" i="0" sz="2800" u="none" cap="none" strike="noStrik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406400" lvl="6" marL="32004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●"/>
              <a:defRPr b="0" i="0" sz="2800" u="none" cap="none" strike="noStrik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406400" lvl="7" marL="3657600" marR="0" rtl="0" algn="l">
              <a:lnSpc>
                <a:spcPct val="115000"/>
              </a:lnSpc>
              <a:spcBef>
                <a:spcPts val="320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roxima Nova"/>
              <a:buChar char="○"/>
              <a:defRPr b="0" i="0" sz="2800" u="none" cap="none" strike="noStrik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406400" lvl="8" marL="4114800" marR="0" rtl="0" algn="l">
              <a:lnSpc>
                <a:spcPct val="115000"/>
              </a:lnSpc>
              <a:spcBef>
                <a:spcPts val="3200"/>
              </a:spcBef>
              <a:spcAft>
                <a:spcPts val="3200"/>
              </a:spcAft>
              <a:buClr>
                <a:schemeClr val="accent3"/>
              </a:buClr>
              <a:buSzPts val="2800"/>
              <a:buFont typeface="Proxima Nova"/>
              <a:buChar char="■"/>
              <a:defRPr b="0" i="0" sz="2800" u="none" cap="none" strike="noStrik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41" name="Google Shape;541;p82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13.png"/><Relationship Id="rId5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1.png"/><Relationship Id="rId5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6EAC9"/>
        </a:solidFill>
      </p:bgPr>
    </p:bg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95"/>
          <p:cNvSpPr/>
          <p:nvPr/>
        </p:nvSpPr>
        <p:spPr>
          <a:xfrm>
            <a:off x="1589400" y="1816548"/>
            <a:ext cx="15109200" cy="1486500"/>
          </a:xfrm>
          <a:prstGeom prst="rect">
            <a:avLst/>
          </a:prstGeom>
          <a:solidFill>
            <a:srgbClr val="202122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5200" u="none" cap="none" strike="noStrike">
                <a:solidFill>
                  <a:srgbClr val="C6EAC9"/>
                </a:solidFill>
                <a:latin typeface="Arial"/>
                <a:ea typeface="Arial"/>
                <a:cs typeface="Arial"/>
                <a:sym typeface="Arial"/>
              </a:rPr>
              <a:t>¿Quién tiene más fuerza? ¿Ella o él?</a:t>
            </a:r>
            <a:endParaRPr b="0" i="0" sz="5200" u="none" cap="none" strike="noStrike">
              <a:solidFill>
                <a:srgbClr val="C6EAC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7" name="Google Shape;637;p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86350" y="3432650"/>
            <a:ext cx="7312251" cy="4873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" name="Google Shape;638;p9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9400" y="3429012"/>
            <a:ext cx="7312251" cy="4880932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95"/>
          <p:cNvSpPr txBox="1"/>
          <p:nvPr/>
        </p:nvSpPr>
        <p:spPr>
          <a:xfrm>
            <a:off x="1444650" y="8766275"/>
            <a:ext cx="15398700" cy="111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R: NINGUNO. Porque la fuerza no se tiene, se </a:t>
            </a: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ejerce</a:t>
            </a: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0" name="Google Shape;640;p95"/>
          <p:cNvSpPr txBox="1"/>
          <p:nvPr/>
        </p:nvSpPr>
        <p:spPr>
          <a:xfrm>
            <a:off x="1589400" y="720325"/>
            <a:ext cx="11976300" cy="8547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Hacer Ahora.</a:t>
            </a: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Responda en su cuaderno la siguiente pregunta:</a:t>
            </a:r>
            <a:endParaRPr b="0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04"/>
          <p:cNvSpPr txBox="1"/>
          <p:nvPr>
            <p:ph type="title"/>
          </p:nvPr>
        </p:nvSpPr>
        <p:spPr>
          <a:xfrm>
            <a:off x="623400" y="890050"/>
            <a:ext cx="17041200" cy="12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6200">
                <a:latin typeface="Arial"/>
                <a:ea typeface="Arial"/>
                <a:cs typeface="Arial"/>
                <a:sym typeface="Arial"/>
              </a:rPr>
              <a:t>Tipos de Fuerzas: Normal</a:t>
            </a:r>
            <a:endParaRPr sz="6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6300"/>
          </a:p>
        </p:txBody>
      </p:sp>
      <p:sp>
        <p:nvSpPr>
          <p:cNvPr id="720" name="Google Shape;720;p104"/>
          <p:cNvSpPr txBox="1"/>
          <p:nvPr/>
        </p:nvSpPr>
        <p:spPr>
          <a:xfrm>
            <a:off x="1017250" y="2451850"/>
            <a:ext cx="16044000" cy="13746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rPr>
              <a:t>Fuerza de contacto entre una superficie y un objeto. </a:t>
            </a:r>
            <a:endParaRPr b="0" i="0" sz="4000" u="none" cap="none" strike="noStrike">
              <a:solidFill>
                <a:srgbClr val="19191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rPr>
              <a:t>Es </a:t>
            </a:r>
            <a:r>
              <a:rPr b="1" i="0" lang="en-US" sz="40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rPr>
              <a:t>perpendicular </a:t>
            </a:r>
            <a:r>
              <a:rPr b="0" i="0" lang="en-US" sz="40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rPr>
              <a:t>y actúa hacia afuera de la superficie del objeto.</a:t>
            </a:r>
            <a:endParaRPr b="0" i="0" sz="4000" u="none" cap="none" strike="noStrike">
              <a:solidFill>
                <a:srgbClr val="19191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1" name="Google Shape;721;p10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68250" y="4148650"/>
            <a:ext cx="12955903" cy="5226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105"/>
          <p:cNvSpPr txBox="1"/>
          <p:nvPr>
            <p:ph type="title"/>
          </p:nvPr>
        </p:nvSpPr>
        <p:spPr>
          <a:xfrm>
            <a:off x="773000" y="964850"/>
            <a:ext cx="17041200" cy="12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5500">
                <a:latin typeface="Arial"/>
                <a:ea typeface="Arial"/>
                <a:cs typeface="Arial"/>
                <a:sym typeface="Arial"/>
              </a:rPr>
              <a:t>¿Qué pasa si empujamos una pelota en el suelo?</a:t>
            </a:r>
            <a:endParaRPr sz="55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27" name="Google Shape;727;p10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3000" y="3911675"/>
            <a:ext cx="800100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p10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908525" y="2204450"/>
            <a:ext cx="4901899" cy="3267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29" name="Google Shape;729;p10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12675" y="5891925"/>
            <a:ext cx="6688663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106"/>
          <p:cNvSpPr txBox="1"/>
          <p:nvPr>
            <p:ph type="title"/>
          </p:nvPr>
        </p:nvSpPr>
        <p:spPr>
          <a:xfrm>
            <a:off x="623400" y="403850"/>
            <a:ext cx="17041200" cy="12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6300">
                <a:latin typeface="Arial"/>
                <a:ea typeface="Arial"/>
                <a:cs typeface="Arial"/>
                <a:sym typeface="Arial"/>
              </a:rPr>
              <a:t>Fuerza de roce</a:t>
            </a:r>
            <a:endParaRPr sz="6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106"/>
          <p:cNvSpPr txBox="1"/>
          <p:nvPr/>
        </p:nvSpPr>
        <p:spPr>
          <a:xfrm>
            <a:off x="1017300" y="1890900"/>
            <a:ext cx="16044000" cy="17967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-4572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●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fuerza de roce opone resistencia al movimiento.</a:t>
            </a:r>
            <a:endParaRPr b="0" i="0" sz="3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just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3900"/>
              <a:buFont typeface="Arial"/>
              <a:buChar char="●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mayor rugosidad de las superficies, mayor fuerza de roce.</a:t>
            </a:r>
            <a:endParaRPr b="0" i="0" sz="3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6" name="Google Shape;736;p10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93638" y="4285725"/>
            <a:ext cx="9700725" cy="518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6EAC9"/>
        </a:solidFill>
      </p:bgPr>
    </p:bg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07"/>
          <p:cNvSpPr txBox="1"/>
          <p:nvPr/>
        </p:nvSpPr>
        <p:spPr>
          <a:xfrm>
            <a:off x="1008650" y="1983900"/>
            <a:ext cx="16569900" cy="1445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254000" lIns="254000" spcFirstLastPara="1" rIns="254000" wrap="square" tIns="254000">
            <a:noAutofit/>
          </a:bodyPr>
          <a:lstStyle/>
          <a:p>
            <a:pPr indent="0" lvl="0" marL="0" marR="0" rtl="0" algn="just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3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¿Cómo mostrarías la fuerza que ejerce la persona para levantar la caja?</a:t>
            </a:r>
            <a:endParaRPr b="1" i="0" sz="3900" u="sng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2" name="Google Shape;742;p107"/>
          <p:cNvPicPr preferRelativeResize="0"/>
          <p:nvPr/>
        </p:nvPicPr>
        <p:blipFill rotWithShape="1">
          <a:blip r:embed="rId3">
            <a:alphaModFix/>
          </a:blip>
          <a:srcRect b="16123" l="5793" r="0" t="15383"/>
          <a:stretch/>
        </p:blipFill>
        <p:spPr>
          <a:xfrm>
            <a:off x="3536163" y="3755575"/>
            <a:ext cx="11215674" cy="5442850"/>
          </a:xfrm>
          <a:prstGeom prst="rect">
            <a:avLst/>
          </a:prstGeom>
          <a:noFill/>
          <a:ln>
            <a:noFill/>
          </a:ln>
        </p:spPr>
      </p:pic>
      <p:sp>
        <p:nvSpPr>
          <p:cNvPr id="743" name="Google Shape;743;p107"/>
          <p:cNvSpPr/>
          <p:nvPr/>
        </p:nvSpPr>
        <p:spPr>
          <a:xfrm>
            <a:off x="1008650" y="320425"/>
            <a:ext cx="8293500" cy="1153200"/>
          </a:xfrm>
          <a:prstGeom prst="rect">
            <a:avLst/>
          </a:prstGeom>
          <a:solidFill>
            <a:srgbClr val="202122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5200" u="none" cap="none" strike="noStrike">
                <a:solidFill>
                  <a:srgbClr val="C6EAC9"/>
                </a:solidFill>
                <a:latin typeface="Arial"/>
                <a:ea typeface="Arial"/>
                <a:cs typeface="Arial"/>
                <a:sym typeface="Arial"/>
              </a:rPr>
              <a:t>Responda en su cuaderno</a:t>
            </a:r>
            <a:endParaRPr b="0" i="0" sz="5200" u="none" cap="none" strike="noStrike">
              <a:solidFill>
                <a:srgbClr val="C6EAC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108"/>
          <p:cNvSpPr txBox="1"/>
          <p:nvPr/>
        </p:nvSpPr>
        <p:spPr>
          <a:xfrm>
            <a:off x="511102" y="400100"/>
            <a:ext cx="17304600" cy="1488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600"/>
              <a:buFont typeface="Arial"/>
              <a:buNone/>
            </a:pPr>
            <a:r>
              <a:rPr b="0" i="0" lang="en-US" sz="6600" u="none" cap="none" strike="noStrike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Las fuerzas se representan con un vector.</a:t>
            </a:r>
            <a:endParaRPr b="0" i="0" sz="6600" u="none" cap="none" strike="noStrike">
              <a:solidFill>
                <a:schemeClr val="lt1"/>
              </a:solidFill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749" name="Google Shape;749;p108"/>
          <p:cNvGrpSpPr/>
          <p:nvPr/>
        </p:nvGrpSpPr>
        <p:grpSpPr>
          <a:xfrm>
            <a:off x="994350" y="3299341"/>
            <a:ext cx="5068800" cy="3182377"/>
            <a:chOff x="658675" y="3279071"/>
            <a:chExt cx="2534400" cy="1591188"/>
          </a:xfrm>
        </p:grpSpPr>
        <p:sp>
          <p:nvSpPr>
            <p:cNvPr id="750" name="Google Shape;750;p108"/>
            <p:cNvSpPr txBox="1"/>
            <p:nvPr/>
          </p:nvSpPr>
          <p:spPr>
            <a:xfrm>
              <a:off x="932875" y="3279071"/>
              <a:ext cx="1986000" cy="3369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b="0" i="0" lang="en-US" sz="4000" u="none" cap="none" strike="noStrike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Magnitud</a:t>
              </a:r>
              <a:endParaRPr b="0" i="0" sz="4000" u="none" cap="none" strike="noStrike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</p:txBody>
        </p:sp>
        <p:sp>
          <p:nvSpPr>
            <p:cNvPr id="751" name="Google Shape;751;p108"/>
            <p:cNvSpPr txBox="1"/>
            <p:nvPr/>
          </p:nvSpPr>
          <p:spPr>
            <a:xfrm>
              <a:off x="658675" y="3675659"/>
              <a:ext cx="2534400" cy="1194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800"/>
                <a:buFont typeface="Arial"/>
                <a:buNone/>
              </a:pPr>
              <a:r>
                <a:rPr b="0" i="0" lang="en-US" sz="38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Tamaño del vector, intensidad de la fuerza</a:t>
              </a:r>
              <a:r>
                <a:rPr b="0" i="0" lang="en-US" sz="24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.</a:t>
              </a:r>
              <a:endParaRPr b="0" i="0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52" name="Google Shape;752;p108"/>
          <p:cNvGrpSpPr/>
          <p:nvPr/>
        </p:nvGrpSpPr>
        <p:grpSpPr>
          <a:xfrm>
            <a:off x="6337150" y="3299341"/>
            <a:ext cx="4520400" cy="3047252"/>
            <a:chOff x="3441900" y="3279071"/>
            <a:chExt cx="2260200" cy="1523626"/>
          </a:xfrm>
        </p:grpSpPr>
        <p:sp>
          <p:nvSpPr>
            <p:cNvPr id="753" name="Google Shape;753;p108"/>
            <p:cNvSpPr txBox="1"/>
            <p:nvPr/>
          </p:nvSpPr>
          <p:spPr>
            <a:xfrm>
              <a:off x="3441900" y="3677997"/>
              <a:ext cx="2260200" cy="112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800"/>
                <a:buFont typeface="Arial"/>
                <a:buNone/>
              </a:pPr>
              <a:r>
                <a:rPr b="0" i="0" lang="en-US" sz="38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Orientación donde se aplica la fuerza.</a:t>
              </a:r>
              <a:endParaRPr b="0" i="0" sz="3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54" name="Google Shape;754;p108"/>
            <p:cNvSpPr txBox="1"/>
            <p:nvPr/>
          </p:nvSpPr>
          <p:spPr>
            <a:xfrm>
              <a:off x="3579001" y="3279071"/>
              <a:ext cx="1986000" cy="3369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ts val="2200"/>
                <a:buFont typeface="Arial"/>
                <a:buNone/>
              </a:pPr>
              <a:r>
                <a:rPr b="0" i="0" lang="en-US" sz="4000" u="none" cap="none" strike="noStrike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Dirección</a:t>
              </a:r>
              <a:endParaRPr b="0" i="0" sz="4000" u="none" cap="none" strike="noStrike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</p:txBody>
        </p:sp>
      </p:grpSp>
      <p:grpSp>
        <p:nvGrpSpPr>
          <p:cNvPr id="755" name="Google Shape;755;p108"/>
          <p:cNvGrpSpPr/>
          <p:nvPr/>
        </p:nvGrpSpPr>
        <p:grpSpPr>
          <a:xfrm>
            <a:off x="12450250" y="3299341"/>
            <a:ext cx="3972002" cy="2881578"/>
            <a:chOff x="6225125" y="3279071"/>
            <a:chExt cx="1986001" cy="1440789"/>
          </a:xfrm>
        </p:grpSpPr>
        <p:sp>
          <p:nvSpPr>
            <p:cNvPr id="756" name="Google Shape;756;p108"/>
            <p:cNvSpPr txBox="1"/>
            <p:nvPr/>
          </p:nvSpPr>
          <p:spPr>
            <a:xfrm>
              <a:off x="6225125" y="3834860"/>
              <a:ext cx="1986000" cy="885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ts val="2200"/>
                <a:buFont typeface="Arial"/>
                <a:buNone/>
              </a:pPr>
              <a:r>
                <a:rPr b="0" i="0" lang="en-US" sz="4000" u="none" cap="none" strike="noStrike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Punta de la flecha.</a:t>
              </a:r>
              <a:endParaRPr b="0" i="0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57" name="Google Shape;757;p108"/>
            <p:cNvSpPr txBox="1"/>
            <p:nvPr/>
          </p:nvSpPr>
          <p:spPr>
            <a:xfrm>
              <a:off x="6225126" y="3279071"/>
              <a:ext cx="1986000" cy="3369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ts val="2200"/>
                <a:buFont typeface="Arial"/>
                <a:buNone/>
              </a:pPr>
              <a:r>
                <a:rPr b="0" i="0" lang="en-US" sz="4000" u="none" cap="none" strike="noStrike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Sentido</a:t>
              </a:r>
              <a:endParaRPr b="0" i="0" sz="4000" u="none" cap="none" strike="noStrike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</p:txBody>
        </p:sp>
      </p:grpSp>
      <p:pic>
        <p:nvPicPr>
          <p:cNvPr id="758" name="Google Shape;758;p1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82000" y="6658775"/>
            <a:ext cx="7162800" cy="3181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109"/>
          <p:cNvSpPr txBox="1"/>
          <p:nvPr>
            <p:ph type="title"/>
          </p:nvPr>
        </p:nvSpPr>
        <p:spPr>
          <a:xfrm>
            <a:off x="623400" y="2461250"/>
            <a:ext cx="17041200" cy="12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6300">
                <a:latin typeface="Arial"/>
                <a:ea typeface="Arial"/>
                <a:cs typeface="Arial"/>
                <a:sym typeface="Arial"/>
              </a:rPr>
              <a:t>Diagramas de Cuerpo Libre</a:t>
            </a:r>
            <a:endParaRPr sz="63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4" name="Google Shape;764;p109"/>
          <p:cNvSpPr txBox="1"/>
          <p:nvPr/>
        </p:nvSpPr>
        <p:spPr>
          <a:xfrm>
            <a:off x="967725" y="4171400"/>
            <a:ext cx="16044000" cy="23613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-4572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●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Las fuerzas que actúan sobre los cuerpos se representa con un diagrama de cuerpo libre</a:t>
            </a:r>
            <a:endParaRPr b="0" i="0" sz="3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Char char="●"/>
            </a:pPr>
            <a:r>
              <a:rPr b="0" i="0" lang="en-US" sz="3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Todas las fuerzas salen desde el centro del objeto</a:t>
            </a:r>
            <a:endParaRPr b="0" i="0" sz="3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10"/>
          <p:cNvSpPr txBox="1"/>
          <p:nvPr>
            <p:ph type="title"/>
          </p:nvPr>
        </p:nvSpPr>
        <p:spPr>
          <a:xfrm>
            <a:off x="285950" y="2082900"/>
            <a:ext cx="8428800" cy="3052200"/>
          </a:xfrm>
          <a:prstGeom prst="rect">
            <a:avLst/>
          </a:prstGeom>
          <a:noFill/>
          <a:ln>
            <a:noFill/>
          </a:ln>
        </p:spPr>
        <p:txBody>
          <a:bodyPr anchorCtr="0" anchor="b" bIns="182850" lIns="182850" spcFirstLastPara="1" rIns="182850" wrap="square" tIns="18285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400"/>
              <a:buNone/>
            </a:pPr>
            <a:r>
              <a:rPr lang="en-US" sz="6000">
                <a:latin typeface="Roboto"/>
                <a:ea typeface="Roboto"/>
                <a:cs typeface="Roboto"/>
                <a:sym typeface="Roboto"/>
              </a:rPr>
              <a:t>Actividad independiente</a:t>
            </a:r>
            <a:endParaRPr sz="6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70" name="Google Shape;770;p110"/>
          <p:cNvSpPr txBox="1"/>
          <p:nvPr>
            <p:ph idx="2" type="body"/>
          </p:nvPr>
        </p:nvSpPr>
        <p:spPr>
          <a:xfrm>
            <a:off x="9649000" y="2082900"/>
            <a:ext cx="8320200" cy="612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82850" lIns="182850" spcFirstLastPara="1" rIns="182850" wrap="square" tIns="18285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3200"/>
              </a:spcAft>
              <a:buSzPts val="3600"/>
              <a:buNone/>
            </a:pPr>
            <a:r>
              <a:rPr b="1" lang="en-US" sz="4800">
                <a:latin typeface="Roboto"/>
                <a:ea typeface="Roboto"/>
                <a:cs typeface="Roboto"/>
                <a:sym typeface="Roboto"/>
              </a:rPr>
              <a:t>Trabajo independiente en guía de ejercicios</a:t>
            </a:r>
            <a:endParaRPr sz="70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6EAC9"/>
        </a:solidFill>
      </p:bgPr>
    </p:bg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96"/>
          <p:cNvSpPr txBox="1"/>
          <p:nvPr/>
        </p:nvSpPr>
        <p:spPr>
          <a:xfrm>
            <a:off x="794250" y="477800"/>
            <a:ext cx="16347900" cy="946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100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399"/>
              <a:buFont typeface="Arial"/>
              <a:buNone/>
            </a:pPr>
            <a:r>
              <a:rPr b="0" i="0" lang="en-US" sz="6150" u="none" cap="none" strike="noStrike">
                <a:solidFill>
                  <a:srgbClr val="C6EAC9"/>
                </a:solidFill>
                <a:latin typeface="Fira Sans Condensed"/>
                <a:ea typeface="Fira Sans Condensed"/>
                <a:cs typeface="Fira Sans Condensed"/>
                <a:sym typeface="Fira Sans Condensed"/>
              </a:rPr>
              <a:t>Física II° Medio - Clase 9</a:t>
            </a:r>
            <a:endParaRPr b="0" i="0" sz="6150" u="none" cap="none" strike="noStrike">
              <a:solidFill>
                <a:srgbClr val="000000"/>
              </a:solidFill>
              <a:latin typeface="Fira Sans Condensed"/>
              <a:ea typeface="Fira Sans Condensed"/>
              <a:cs typeface="Fira Sans Condensed"/>
              <a:sym typeface="Fira Sans Condensed"/>
            </a:endParaRPr>
          </a:p>
        </p:txBody>
      </p:sp>
      <p:sp>
        <p:nvSpPr>
          <p:cNvPr id="646" name="Google Shape;646;p96"/>
          <p:cNvSpPr txBox="1"/>
          <p:nvPr/>
        </p:nvSpPr>
        <p:spPr>
          <a:xfrm>
            <a:off x="8228220" y="8421659"/>
            <a:ext cx="3440400" cy="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99"/>
              <a:buFont typeface="Arial"/>
              <a:buNone/>
            </a:pPr>
            <a:r>
              <a:t/>
            </a:r>
            <a:endParaRPr b="0" i="0" sz="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p96"/>
          <p:cNvSpPr txBox="1"/>
          <p:nvPr/>
        </p:nvSpPr>
        <p:spPr>
          <a:xfrm>
            <a:off x="7000875" y="8238075"/>
            <a:ext cx="10977300" cy="15270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Unidad 2: Mecánica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Clase 9: Fuerzas de nuestro entorno</a:t>
            </a:r>
            <a:endParaRPr b="0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8" name="Google Shape;648;p96"/>
          <p:cNvSpPr txBox="1"/>
          <p:nvPr/>
        </p:nvSpPr>
        <p:spPr>
          <a:xfrm>
            <a:off x="1003053" y="8671440"/>
            <a:ext cx="56715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001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99"/>
              <a:buFont typeface="Arial"/>
              <a:buNone/>
            </a:pPr>
            <a:r>
              <a:rPr b="0" i="0" lang="en-US" sz="2699" u="none" cap="none" strike="noStrike">
                <a:solidFill>
                  <a:srgbClr val="000000"/>
                </a:solidFill>
                <a:latin typeface="Lekton"/>
                <a:ea typeface="Lekton"/>
                <a:cs typeface="Lekton"/>
                <a:sym typeface="Lekton"/>
              </a:rPr>
              <a:t>Profesor Rodrigo Núñez Pino</a:t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9" name="Google Shape;649;p96"/>
          <p:cNvSpPr/>
          <p:nvPr/>
        </p:nvSpPr>
        <p:spPr>
          <a:xfrm>
            <a:off x="801475" y="8560129"/>
            <a:ext cx="581348" cy="638141"/>
          </a:xfrm>
          <a:custGeom>
            <a:rect b="b" l="l" r="r" t="t"/>
            <a:pathLst>
              <a:path extrusionOk="0" h="413036" w="413036">
                <a:moveTo>
                  <a:pt x="0" y="0"/>
                </a:moveTo>
                <a:lnTo>
                  <a:pt x="413036" y="0"/>
                </a:lnTo>
                <a:lnTo>
                  <a:pt x="413036" y="413036"/>
                </a:lnTo>
                <a:lnTo>
                  <a:pt x="0" y="41303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650" name="Google Shape;650;p9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82825" y="2611050"/>
            <a:ext cx="7312251" cy="4873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51" name="Google Shape;651;p9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931425" y="2703037"/>
            <a:ext cx="7312251" cy="48809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97"/>
          <p:cNvSpPr txBox="1"/>
          <p:nvPr>
            <p:ph type="title"/>
          </p:nvPr>
        </p:nvSpPr>
        <p:spPr>
          <a:xfrm>
            <a:off x="1552200" y="1130250"/>
            <a:ext cx="15183600" cy="142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</a:pPr>
            <a:r>
              <a:rPr b="0" lang="en-US" sz="6800">
                <a:latin typeface="Roboto"/>
                <a:ea typeface="Roboto"/>
                <a:cs typeface="Roboto"/>
                <a:sym typeface="Roboto"/>
              </a:rPr>
              <a:t>Agenda</a:t>
            </a:r>
            <a:endParaRPr b="0" sz="6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7" name="Google Shape;657;p97"/>
          <p:cNvSpPr txBox="1"/>
          <p:nvPr/>
        </p:nvSpPr>
        <p:spPr>
          <a:xfrm>
            <a:off x="1552200" y="2991601"/>
            <a:ext cx="15183600" cy="5176200"/>
          </a:xfrm>
          <a:prstGeom prst="rect">
            <a:avLst/>
          </a:prstGeom>
          <a:noFill/>
          <a:ln cap="flat" cmpd="sng" w="9525">
            <a:solidFill>
              <a:srgbClr val="EAD1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-762000" lvl="0" marL="914400" marR="127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oboto"/>
              <a:buAutoNum type="arabicPeriod"/>
            </a:pPr>
            <a:r>
              <a:rPr b="0" i="0" lang="en-US" sz="4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Hacer Ahora (5 minutos)</a:t>
            </a:r>
            <a:endParaRPr b="0" i="0" sz="48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762000" lvl="0" marL="914400" marR="127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oboto"/>
              <a:buAutoNum type="arabicPeriod"/>
            </a:pPr>
            <a:r>
              <a:rPr b="0" i="0" lang="en-US" sz="4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Clase 9: Fuerzas y diagramas de cuerpo libre</a:t>
            </a:r>
            <a:endParaRPr b="0" i="0" sz="48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762000" lvl="0" marL="914400" marR="127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oboto"/>
              <a:buAutoNum type="arabicPeriod"/>
            </a:pPr>
            <a:r>
              <a:rPr b="0" i="0" lang="en-US" sz="4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Trabajo independiente en guía de ejercicios</a:t>
            </a:r>
            <a:endParaRPr b="0" i="0" sz="48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98"/>
          <p:cNvSpPr txBox="1"/>
          <p:nvPr>
            <p:ph type="title"/>
          </p:nvPr>
        </p:nvSpPr>
        <p:spPr>
          <a:xfrm>
            <a:off x="1444650" y="4066000"/>
            <a:ext cx="15398700" cy="32790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4200">
                <a:latin typeface="Arial"/>
                <a:ea typeface="Arial"/>
                <a:cs typeface="Arial"/>
                <a:sym typeface="Arial"/>
              </a:rPr>
              <a:t>Es una acción que:</a:t>
            </a:r>
            <a:endParaRPr sz="4200"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4200"/>
              <a:buFont typeface="Arial"/>
              <a:buChar char="●"/>
            </a:pPr>
            <a:r>
              <a:rPr lang="en-US" sz="4200">
                <a:latin typeface="Arial"/>
                <a:ea typeface="Arial"/>
                <a:cs typeface="Arial"/>
                <a:sym typeface="Arial"/>
              </a:rPr>
              <a:t>Ejerce un cuerpo sobre otro</a:t>
            </a:r>
            <a:endParaRPr sz="4200"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4200"/>
              <a:buFont typeface="Arial"/>
              <a:buChar char="●"/>
            </a:pPr>
            <a:r>
              <a:rPr lang="en-US" sz="4200">
                <a:latin typeface="Arial"/>
                <a:ea typeface="Arial"/>
                <a:cs typeface="Arial"/>
                <a:sym typeface="Arial"/>
              </a:rPr>
              <a:t>Modifica el movimiento de un cuerpo o su forma.</a:t>
            </a:r>
            <a:endParaRPr sz="4200"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rtl="0" algn="just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4200"/>
              <a:buFont typeface="Arial"/>
              <a:buChar char="●"/>
            </a:pPr>
            <a:r>
              <a:rPr lang="en-US" sz="4200">
                <a:latin typeface="Arial"/>
                <a:ea typeface="Arial"/>
                <a:cs typeface="Arial"/>
                <a:sym typeface="Arial"/>
              </a:rPr>
              <a:t>Se mide en Newton (N)</a:t>
            </a:r>
            <a:endParaRPr sz="4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3" name="Google Shape;663;p98"/>
          <p:cNvSpPr txBox="1"/>
          <p:nvPr/>
        </p:nvSpPr>
        <p:spPr>
          <a:xfrm>
            <a:off x="1444650" y="1550900"/>
            <a:ext cx="15398700" cy="1578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5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Entonces, ¿Cómo se yo que hay una fuerza?</a:t>
            </a:r>
            <a:endParaRPr b="0" i="0" sz="5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" name="Google Shape;668;p99"/>
          <p:cNvGrpSpPr/>
          <p:nvPr/>
        </p:nvGrpSpPr>
        <p:grpSpPr>
          <a:xfrm>
            <a:off x="2734002" y="6087849"/>
            <a:ext cx="859102" cy="1040682"/>
            <a:chOff x="1794513" y="3560184"/>
            <a:chExt cx="402427" cy="358510"/>
          </a:xfrm>
        </p:grpSpPr>
        <p:sp>
          <p:nvSpPr>
            <p:cNvPr id="669" name="Google Shape;669;p99"/>
            <p:cNvSpPr/>
            <p:nvPr/>
          </p:nvSpPr>
          <p:spPr>
            <a:xfrm>
              <a:off x="2049851" y="3576988"/>
              <a:ext cx="84021" cy="109524"/>
            </a:xfrm>
            <a:custGeom>
              <a:rect b="b" l="l" r="r" t="t"/>
              <a:pathLst>
                <a:path extrusionOk="0" h="3878" w="2975">
                  <a:moveTo>
                    <a:pt x="318" y="0"/>
                  </a:moveTo>
                  <a:cubicBezTo>
                    <a:pt x="224" y="0"/>
                    <a:pt x="130" y="51"/>
                    <a:pt x="78" y="145"/>
                  </a:cubicBezTo>
                  <a:cubicBezTo>
                    <a:pt x="1" y="269"/>
                    <a:pt x="47" y="437"/>
                    <a:pt x="185" y="515"/>
                  </a:cubicBezTo>
                  <a:cubicBezTo>
                    <a:pt x="1356" y="1162"/>
                    <a:pt x="2157" y="2286"/>
                    <a:pt x="2389" y="3596"/>
                  </a:cubicBezTo>
                  <a:cubicBezTo>
                    <a:pt x="2417" y="3749"/>
                    <a:pt x="2520" y="3877"/>
                    <a:pt x="2677" y="3877"/>
                  </a:cubicBezTo>
                  <a:cubicBezTo>
                    <a:pt x="2693" y="3877"/>
                    <a:pt x="2710" y="3876"/>
                    <a:pt x="2728" y="3873"/>
                  </a:cubicBezTo>
                  <a:cubicBezTo>
                    <a:pt x="2913" y="3842"/>
                    <a:pt x="2974" y="3672"/>
                    <a:pt x="2943" y="3503"/>
                  </a:cubicBezTo>
                  <a:cubicBezTo>
                    <a:pt x="2681" y="2025"/>
                    <a:pt x="1773" y="761"/>
                    <a:pt x="448" y="37"/>
                  </a:cubicBezTo>
                  <a:cubicBezTo>
                    <a:pt x="408" y="12"/>
                    <a:pt x="363" y="0"/>
                    <a:pt x="3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670;p99"/>
            <p:cNvSpPr/>
            <p:nvPr/>
          </p:nvSpPr>
          <p:spPr>
            <a:xfrm>
              <a:off x="1859752" y="3560184"/>
              <a:ext cx="141410" cy="108790"/>
            </a:xfrm>
            <a:custGeom>
              <a:rect b="b" l="l" r="r" t="t"/>
              <a:pathLst>
                <a:path extrusionOk="0" h="3852" w="5007">
                  <a:moveTo>
                    <a:pt x="4729" y="1"/>
                  </a:moveTo>
                  <a:cubicBezTo>
                    <a:pt x="4129" y="1"/>
                    <a:pt x="3528" y="124"/>
                    <a:pt x="2989" y="340"/>
                  </a:cubicBezTo>
                  <a:cubicBezTo>
                    <a:pt x="1587" y="878"/>
                    <a:pt x="508" y="2018"/>
                    <a:pt x="62" y="3435"/>
                  </a:cubicBezTo>
                  <a:cubicBezTo>
                    <a:pt x="1" y="3605"/>
                    <a:pt x="46" y="3790"/>
                    <a:pt x="231" y="3836"/>
                  </a:cubicBezTo>
                  <a:cubicBezTo>
                    <a:pt x="261" y="3847"/>
                    <a:pt x="291" y="3852"/>
                    <a:pt x="319" y="3852"/>
                  </a:cubicBezTo>
                  <a:cubicBezTo>
                    <a:pt x="448" y="3852"/>
                    <a:pt x="548" y="3744"/>
                    <a:pt x="586" y="3605"/>
                  </a:cubicBezTo>
                  <a:cubicBezTo>
                    <a:pt x="987" y="2342"/>
                    <a:pt x="1942" y="1340"/>
                    <a:pt x="3189" y="847"/>
                  </a:cubicBezTo>
                  <a:cubicBezTo>
                    <a:pt x="3682" y="663"/>
                    <a:pt x="4205" y="555"/>
                    <a:pt x="4729" y="555"/>
                  </a:cubicBezTo>
                  <a:cubicBezTo>
                    <a:pt x="4883" y="555"/>
                    <a:pt x="5006" y="432"/>
                    <a:pt x="5006" y="278"/>
                  </a:cubicBezTo>
                  <a:cubicBezTo>
                    <a:pt x="5006" y="124"/>
                    <a:pt x="4883" y="1"/>
                    <a:pt x="47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99"/>
            <p:cNvSpPr/>
            <p:nvPr/>
          </p:nvSpPr>
          <p:spPr>
            <a:xfrm>
              <a:off x="1986786" y="3594329"/>
              <a:ext cx="17849" cy="15646"/>
            </a:xfrm>
            <a:custGeom>
              <a:rect b="b" l="l" r="r" t="t"/>
              <a:pathLst>
                <a:path extrusionOk="0" h="554" w="632">
                  <a:moveTo>
                    <a:pt x="303" y="0"/>
                  </a:moveTo>
                  <a:cubicBezTo>
                    <a:pt x="196" y="0"/>
                    <a:pt x="92" y="61"/>
                    <a:pt x="46" y="162"/>
                  </a:cubicBezTo>
                  <a:cubicBezTo>
                    <a:pt x="1" y="301"/>
                    <a:pt x="62" y="470"/>
                    <a:pt x="200" y="532"/>
                  </a:cubicBezTo>
                  <a:cubicBezTo>
                    <a:pt x="234" y="547"/>
                    <a:pt x="268" y="553"/>
                    <a:pt x="303" y="553"/>
                  </a:cubicBezTo>
                  <a:cubicBezTo>
                    <a:pt x="414" y="553"/>
                    <a:pt x="523" y="484"/>
                    <a:pt x="570" y="378"/>
                  </a:cubicBezTo>
                  <a:cubicBezTo>
                    <a:pt x="632" y="240"/>
                    <a:pt x="555" y="70"/>
                    <a:pt x="416" y="24"/>
                  </a:cubicBezTo>
                  <a:cubicBezTo>
                    <a:pt x="380" y="8"/>
                    <a:pt x="341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2" name="Google Shape;672;p99"/>
            <p:cNvSpPr/>
            <p:nvPr/>
          </p:nvSpPr>
          <p:spPr>
            <a:xfrm>
              <a:off x="1794513" y="3600486"/>
              <a:ext cx="402427" cy="318208"/>
            </a:xfrm>
            <a:custGeom>
              <a:rect b="b" l="l" r="r" t="t"/>
              <a:pathLst>
                <a:path extrusionOk="0" h="11267" w="14249">
                  <a:moveTo>
                    <a:pt x="7116" y="4639"/>
                  </a:moveTo>
                  <a:cubicBezTo>
                    <a:pt x="7355" y="4639"/>
                    <a:pt x="7594" y="4727"/>
                    <a:pt x="7778" y="4904"/>
                  </a:cubicBezTo>
                  <a:cubicBezTo>
                    <a:pt x="8064" y="5190"/>
                    <a:pt x="8445" y="5332"/>
                    <a:pt x="8828" y="5332"/>
                  </a:cubicBezTo>
                  <a:cubicBezTo>
                    <a:pt x="9212" y="5332"/>
                    <a:pt x="9597" y="5190"/>
                    <a:pt x="9889" y="4904"/>
                  </a:cubicBezTo>
                  <a:cubicBezTo>
                    <a:pt x="9951" y="4828"/>
                    <a:pt x="10043" y="4781"/>
                    <a:pt x="10120" y="4735"/>
                  </a:cubicBezTo>
                  <a:lnTo>
                    <a:pt x="10120" y="4735"/>
                  </a:lnTo>
                  <a:cubicBezTo>
                    <a:pt x="9658" y="5937"/>
                    <a:pt x="8487" y="6784"/>
                    <a:pt x="7117" y="6784"/>
                  </a:cubicBezTo>
                  <a:cubicBezTo>
                    <a:pt x="5745" y="6784"/>
                    <a:pt x="4590" y="5937"/>
                    <a:pt x="4112" y="4735"/>
                  </a:cubicBezTo>
                  <a:lnTo>
                    <a:pt x="4112" y="4735"/>
                  </a:lnTo>
                  <a:cubicBezTo>
                    <a:pt x="4205" y="4781"/>
                    <a:pt x="4282" y="4828"/>
                    <a:pt x="4359" y="4904"/>
                  </a:cubicBezTo>
                  <a:cubicBezTo>
                    <a:pt x="4644" y="5190"/>
                    <a:pt x="5025" y="5332"/>
                    <a:pt x="5407" y="5332"/>
                  </a:cubicBezTo>
                  <a:cubicBezTo>
                    <a:pt x="5788" y="5332"/>
                    <a:pt x="6169" y="5190"/>
                    <a:pt x="6454" y="4904"/>
                  </a:cubicBezTo>
                  <a:cubicBezTo>
                    <a:pt x="6639" y="4727"/>
                    <a:pt x="6877" y="4639"/>
                    <a:pt x="7116" y="4639"/>
                  </a:cubicBezTo>
                  <a:close/>
                  <a:moveTo>
                    <a:pt x="10736" y="4658"/>
                  </a:moveTo>
                  <a:cubicBezTo>
                    <a:pt x="10906" y="4689"/>
                    <a:pt x="11075" y="4781"/>
                    <a:pt x="11198" y="4904"/>
                  </a:cubicBezTo>
                  <a:cubicBezTo>
                    <a:pt x="11483" y="5190"/>
                    <a:pt x="11865" y="5332"/>
                    <a:pt x="12248" y="5332"/>
                  </a:cubicBezTo>
                  <a:cubicBezTo>
                    <a:pt x="12631" y="5332"/>
                    <a:pt x="13016" y="5190"/>
                    <a:pt x="13309" y="4904"/>
                  </a:cubicBezTo>
                  <a:cubicBezTo>
                    <a:pt x="13416" y="4797"/>
                    <a:pt x="13540" y="4719"/>
                    <a:pt x="13679" y="4674"/>
                  </a:cubicBezTo>
                  <a:lnTo>
                    <a:pt x="13679" y="10712"/>
                  </a:lnTo>
                  <a:lnTo>
                    <a:pt x="555" y="10712"/>
                  </a:lnTo>
                  <a:lnTo>
                    <a:pt x="555" y="4674"/>
                  </a:lnTo>
                  <a:cubicBezTo>
                    <a:pt x="693" y="4719"/>
                    <a:pt x="832" y="4797"/>
                    <a:pt x="939" y="4904"/>
                  </a:cubicBezTo>
                  <a:cubicBezTo>
                    <a:pt x="1224" y="5190"/>
                    <a:pt x="1606" y="5332"/>
                    <a:pt x="1987" y="5332"/>
                  </a:cubicBezTo>
                  <a:cubicBezTo>
                    <a:pt x="2368" y="5332"/>
                    <a:pt x="2749" y="5190"/>
                    <a:pt x="3034" y="4904"/>
                  </a:cubicBezTo>
                  <a:cubicBezTo>
                    <a:pt x="3173" y="4781"/>
                    <a:pt x="3327" y="4689"/>
                    <a:pt x="3496" y="4658"/>
                  </a:cubicBezTo>
                  <a:cubicBezTo>
                    <a:pt x="3974" y="6214"/>
                    <a:pt x="5406" y="7338"/>
                    <a:pt x="7117" y="7338"/>
                  </a:cubicBezTo>
                  <a:cubicBezTo>
                    <a:pt x="8826" y="7338"/>
                    <a:pt x="10274" y="6214"/>
                    <a:pt x="10736" y="4658"/>
                  </a:cubicBezTo>
                  <a:close/>
                  <a:moveTo>
                    <a:pt x="5901" y="0"/>
                  </a:moveTo>
                  <a:cubicBezTo>
                    <a:pt x="5866" y="0"/>
                    <a:pt x="5829" y="7"/>
                    <a:pt x="5792" y="22"/>
                  </a:cubicBezTo>
                  <a:cubicBezTo>
                    <a:pt x="5083" y="283"/>
                    <a:pt x="4467" y="745"/>
                    <a:pt x="4020" y="1377"/>
                  </a:cubicBezTo>
                  <a:cubicBezTo>
                    <a:pt x="3574" y="2024"/>
                    <a:pt x="3342" y="2779"/>
                    <a:pt x="3342" y="3565"/>
                  </a:cubicBezTo>
                  <a:cubicBezTo>
                    <a:pt x="3342" y="3750"/>
                    <a:pt x="3342" y="3934"/>
                    <a:pt x="3373" y="4119"/>
                  </a:cubicBezTo>
                  <a:cubicBezTo>
                    <a:pt x="3112" y="4165"/>
                    <a:pt x="2849" y="4304"/>
                    <a:pt x="2650" y="4520"/>
                  </a:cubicBezTo>
                  <a:cubicBezTo>
                    <a:pt x="2465" y="4697"/>
                    <a:pt x="2222" y="4785"/>
                    <a:pt x="1981" y="4785"/>
                  </a:cubicBezTo>
                  <a:cubicBezTo>
                    <a:pt x="1740" y="4785"/>
                    <a:pt x="1502" y="4697"/>
                    <a:pt x="1325" y="4520"/>
                  </a:cubicBezTo>
                  <a:cubicBezTo>
                    <a:pt x="1048" y="4227"/>
                    <a:pt x="678" y="4072"/>
                    <a:pt x="277" y="4072"/>
                  </a:cubicBezTo>
                  <a:cubicBezTo>
                    <a:pt x="123" y="4072"/>
                    <a:pt x="0" y="4196"/>
                    <a:pt x="0" y="4350"/>
                  </a:cubicBezTo>
                  <a:lnTo>
                    <a:pt x="0" y="10989"/>
                  </a:lnTo>
                  <a:cubicBezTo>
                    <a:pt x="0" y="11144"/>
                    <a:pt x="123" y="11267"/>
                    <a:pt x="277" y="11267"/>
                  </a:cubicBezTo>
                  <a:lnTo>
                    <a:pt x="13956" y="11267"/>
                  </a:lnTo>
                  <a:cubicBezTo>
                    <a:pt x="14110" y="11267"/>
                    <a:pt x="14248" y="11144"/>
                    <a:pt x="14248" y="10989"/>
                  </a:cubicBezTo>
                  <a:lnTo>
                    <a:pt x="14248" y="4350"/>
                  </a:lnTo>
                  <a:cubicBezTo>
                    <a:pt x="14248" y="4196"/>
                    <a:pt x="14110" y="4072"/>
                    <a:pt x="13956" y="4072"/>
                  </a:cubicBezTo>
                  <a:cubicBezTo>
                    <a:pt x="13570" y="4072"/>
                    <a:pt x="13186" y="4227"/>
                    <a:pt x="12909" y="4520"/>
                  </a:cubicBezTo>
                  <a:cubicBezTo>
                    <a:pt x="12731" y="4697"/>
                    <a:pt x="12492" y="4785"/>
                    <a:pt x="12254" y="4785"/>
                  </a:cubicBezTo>
                  <a:cubicBezTo>
                    <a:pt x="12015" y="4785"/>
                    <a:pt x="11776" y="4697"/>
                    <a:pt x="11599" y="4520"/>
                  </a:cubicBezTo>
                  <a:cubicBezTo>
                    <a:pt x="11383" y="4304"/>
                    <a:pt x="11122" y="4165"/>
                    <a:pt x="10859" y="4119"/>
                  </a:cubicBezTo>
                  <a:cubicBezTo>
                    <a:pt x="10890" y="3934"/>
                    <a:pt x="10906" y="3750"/>
                    <a:pt x="10906" y="3565"/>
                  </a:cubicBezTo>
                  <a:cubicBezTo>
                    <a:pt x="10906" y="2779"/>
                    <a:pt x="10660" y="2024"/>
                    <a:pt x="10212" y="1377"/>
                  </a:cubicBezTo>
                  <a:cubicBezTo>
                    <a:pt x="9766" y="761"/>
                    <a:pt x="9165" y="283"/>
                    <a:pt x="8441" y="22"/>
                  </a:cubicBezTo>
                  <a:cubicBezTo>
                    <a:pt x="8408" y="7"/>
                    <a:pt x="8374" y="0"/>
                    <a:pt x="8341" y="0"/>
                  </a:cubicBezTo>
                  <a:cubicBezTo>
                    <a:pt x="8234" y="0"/>
                    <a:pt x="8133" y="70"/>
                    <a:pt x="8087" y="176"/>
                  </a:cubicBezTo>
                  <a:cubicBezTo>
                    <a:pt x="8041" y="330"/>
                    <a:pt x="8103" y="484"/>
                    <a:pt x="8257" y="546"/>
                  </a:cubicBezTo>
                  <a:cubicBezTo>
                    <a:pt x="8857" y="761"/>
                    <a:pt x="9381" y="1162"/>
                    <a:pt x="9750" y="1700"/>
                  </a:cubicBezTo>
                  <a:cubicBezTo>
                    <a:pt x="10136" y="2255"/>
                    <a:pt x="10352" y="2887"/>
                    <a:pt x="10352" y="3565"/>
                  </a:cubicBezTo>
                  <a:cubicBezTo>
                    <a:pt x="10352" y="3750"/>
                    <a:pt x="10336" y="3918"/>
                    <a:pt x="10305" y="4103"/>
                  </a:cubicBezTo>
                  <a:cubicBezTo>
                    <a:pt x="9997" y="4150"/>
                    <a:pt x="9719" y="4288"/>
                    <a:pt x="9489" y="4520"/>
                  </a:cubicBezTo>
                  <a:cubicBezTo>
                    <a:pt x="9311" y="4697"/>
                    <a:pt x="9073" y="4785"/>
                    <a:pt x="8832" y="4785"/>
                  </a:cubicBezTo>
                  <a:cubicBezTo>
                    <a:pt x="8592" y="4785"/>
                    <a:pt x="8349" y="4697"/>
                    <a:pt x="8164" y="4520"/>
                  </a:cubicBezTo>
                  <a:cubicBezTo>
                    <a:pt x="7879" y="4227"/>
                    <a:pt x="7498" y="4081"/>
                    <a:pt x="7116" y="4081"/>
                  </a:cubicBezTo>
                  <a:cubicBezTo>
                    <a:pt x="6735" y="4081"/>
                    <a:pt x="6354" y="4227"/>
                    <a:pt x="6069" y="4520"/>
                  </a:cubicBezTo>
                  <a:cubicBezTo>
                    <a:pt x="5884" y="4697"/>
                    <a:pt x="5646" y="4785"/>
                    <a:pt x="5407" y="4785"/>
                  </a:cubicBezTo>
                  <a:cubicBezTo>
                    <a:pt x="5168" y="4785"/>
                    <a:pt x="4929" y="4697"/>
                    <a:pt x="4744" y="4520"/>
                  </a:cubicBezTo>
                  <a:cubicBezTo>
                    <a:pt x="4513" y="4288"/>
                    <a:pt x="4236" y="4150"/>
                    <a:pt x="3943" y="4103"/>
                  </a:cubicBezTo>
                  <a:cubicBezTo>
                    <a:pt x="3913" y="3918"/>
                    <a:pt x="3897" y="3750"/>
                    <a:pt x="3897" y="3565"/>
                  </a:cubicBezTo>
                  <a:cubicBezTo>
                    <a:pt x="3897" y="2887"/>
                    <a:pt x="4098" y="2240"/>
                    <a:pt x="4482" y="1700"/>
                  </a:cubicBezTo>
                  <a:cubicBezTo>
                    <a:pt x="4852" y="1162"/>
                    <a:pt x="5375" y="761"/>
                    <a:pt x="5992" y="530"/>
                  </a:cubicBezTo>
                  <a:cubicBezTo>
                    <a:pt x="6131" y="484"/>
                    <a:pt x="6207" y="330"/>
                    <a:pt x="6162" y="176"/>
                  </a:cubicBezTo>
                  <a:cubicBezTo>
                    <a:pt x="6115" y="70"/>
                    <a:pt x="6014" y="0"/>
                    <a:pt x="59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p99"/>
            <p:cNvSpPr/>
            <p:nvPr/>
          </p:nvSpPr>
          <p:spPr>
            <a:xfrm>
              <a:off x="1919795" y="3814618"/>
              <a:ext cx="58744" cy="74504"/>
            </a:xfrm>
            <a:custGeom>
              <a:rect b="b" l="l" r="r" t="t"/>
              <a:pathLst>
                <a:path extrusionOk="0" h="2638" w="2080">
                  <a:moveTo>
                    <a:pt x="1047" y="1"/>
                  </a:moveTo>
                  <a:cubicBezTo>
                    <a:pt x="975" y="1"/>
                    <a:pt x="903" y="31"/>
                    <a:pt x="847" y="95"/>
                  </a:cubicBezTo>
                  <a:lnTo>
                    <a:pt x="108" y="834"/>
                  </a:lnTo>
                  <a:cubicBezTo>
                    <a:pt x="0" y="943"/>
                    <a:pt x="0" y="1128"/>
                    <a:pt x="124" y="1235"/>
                  </a:cubicBezTo>
                  <a:cubicBezTo>
                    <a:pt x="173" y="1285"/>
                    <a:pt x="237" y="1309"/>
                    <a:pt x="301" y="1309"/>
                  </a:cubicBezTo>
                  <a:cubicBezTo>
                    <a:pt x="375" y="1309"/>
                    <a:pt x="451" y="1278"/>
                    <a:pt x="508" y="1220"/>
                  </a:cubicBezTo>
                  <a:lnTo>
                    <a:pt x="771" y="974"/>
                  </a:lnTo>
                  <a:lnTo>
                    <a:pt x="771" y="2360"/>
                  </a:lnTo>
                  <a:cubicBezTo>
                    <a:pt x="771" y="2514"/>
                    <a:pt x="894" y="2637"/>
                    <a:pt x="1048" y="2637"/>
                  </a:cubicBezTo>
                  <a:cubicBezTo>
                    <a:pt x="1202" y="2637"/>
                    <a:pt x="1325" y="2514"/>
                    <a:pt x="1325" y="2360"/>
                  </a:cubicBezTo>
                  <a:lnTo>
                    <a:pt x="1325" y="958"/>
                  </a:lnTo>
                  <a:lnTo>
                    <a:pt x="1586" y="1220"/>
                  </a:lnTo>
                  <a:cubicBezTo>
                    <a:pt x="1642" y="1284"/>
                    <a:pt x="1714" y="1314"/>
                    <a:pt x="1786" y="1314"/>
                  </a:cubicBezTo>
                  <a:cubicBezTo>
                    <a:pt x="1853" y="1314"/>
                    <a:pt x="1920" y="1287"/>
                    <a:pt x="1972" y="1235"/>
                  </a:cubicBezTo>
                  <a:cubicBezTo>
                    <a:pt x="2079" y="1128"/>
                    <a:pt x="2079" y="943"/>
                    <a:pt x="1972" y="834"/>
                  </a:cubicBezTo>
                  <a:lnTo>
                    <a:pt x="1233" y="80"/>
                  </a:lnTo>
                  <a:cubicBezTo>
                    <a:pt x="1180" y="28"/>
                    <a:pt x="1114" y="1"/>
                    <a:pt x="10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99"/>
            <p:cNvSpPr/>
            <p:nvPr/>
          </p:nvSpPr>
          <p:spPr>
            <a:xfrm>
              <a:off x="2015508" y="3814618"/>
              <a:ext cx="58744" cy="74504"/>
            </a:xfrm>
            <a:custGeom>
              <a:rect b="b" l="l" r="r" t="t"/>
              <a:pathLst>
                <a:path extrusionOk="0" h="2638" w="2080">
                  <a:moveTo>
                    <a:pt x="1039" y="1"/>
                  </a:moveTo>
                  <a:cubicBezTo>
                    <a:pt x="963" y="1"/>
                    <a:pt x="887" y="31"/>
                    <a:pt x="832" y="95"/>
                  </a:cubicBezTo>
                  <a:lnTo>
                    <a:pt x="108" y="834"/>
                  </a:lnTo>
                  <a:cubicBezTo>
                    <a:pt x="0" y="943"/>
                    <a:pt x="0" y="1128"/>
                    <a:pt x="108" y="1235"/>
                  </a:cubicBezTo>
                  <a:cubicBezTo>
                    <a:pt x="158" y="1285"/>
                    <a:pt x="225" y="1309"/>
                    <a:pt x="293" y="1309"/>
                  </a:cubicBezTo>
                  <a:cubicBezTo>
                    <a:pt x="371" y="1309"/>
                    <a:pt x="451" y="1278"/>
                    <a:pt x="508" y="1220"/>
                  </a:cubicBezTo>
                  <a:lnTo>
                    <a:pt x="754" y="974"/>
                  </a:lnTo>
                  <a:lnTo>
                    <a:pt x="754" y="2360"/>
                  </a:lnTo>
                  <a:cubicBezTo>
                    <a:pt x="754" y="2514"/>
                    <a:pt x="878" y="2637"/>
                    <a:pt x="1032" y="2637"/>
                  </a:cubicBezTo>
                  <a:cubicBezTo>
                    <a:pt x="1186" y="2637"/>
                    <a:pt x="1309" y="2514"/>
                    <a:pt x="1309" y="2360"/>
                  </a:cubicBezTo>
                  <a:lnTo>
                    <a:pt x="1309" y="958"/>
                  </a:lnTo>
                  <a:lnTo>
                    <a:pt x="1572" y="1220"/>
                  </a:lnTo>
                  <a:cubicBezTo>
                    <a:pt x="1627" y="1284"/>
                    <a:pt x="1703" y="1314"/>
                    <a:pt x="1778" y="1314"/>
                  </a:cubicBezTo>
                  <a:cubicBezTo>
                    <a:pt x="1849" y="1314"/>
                    <a:pt x="1920" y="1287"/>
                    <a:pt x="1972" y="1235"/>
                  </a:cubicBezTo>
                  <a:cubicBezTo>
                    <a:pt x="2079" y="1128"/>
                    <a:pt x="2079" y="943"/>
                    <a:pt x="1972" y="834"/>
                  </a:cubicBezTo>
                  <a:lnTo>
                    <a:pt x="1233" y="80"/>
                  </a:lnTo>
                  <a:cubicBezTo>
                    <a:pt x="1180" y="28"/>
                    <a:pt x="1110" y="1"/>
                    <a:pt x="10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5" name="Google Shape;675;p99"/>
          <p:cNvGrpSpPr/>
          <p:nvPr/>
        </p:nvGrpSpPr>
        <p:grpSpPr>
          <a:xfrm>
            <a:off x="1143040" y="2449925"/>
            <a:ext cx="15239862" cy="4547409"/>
            <a:chOff x="1002700" y="1682058"/>
            <a:chExt cx="7138778" cy="1566560"/>
          </a:xfrm>
        </p:grpSpPr>
        <p:sp>
          <p:nvSpPr>
            <p:cNvPr id="676" name="Google Shape;676;p99"/>
            <p:cNvSpPr txBox="1"/>
            <p:nvPr/>
          </p:nvSpPr>
          <p:spPr>
            <a:xfrm>
              <a:off x="3579000" y="1682058"/>
              <a:ext cx="1986000" cy="3369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b="0" i="0" lang="en-US" sz="4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Fuerzas</a:t>
              </a:r>
              <a:endPara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677;p99"/>
            <p:cNvSpPr txBox="1"/>
            <p:nvPr/>
          </p:nvSpPr>
          <p:spPr>
            <a:xfrm>
              <a:off x="1002700" y="2223818"/>
              <a:ext cx="3131100" cy="10248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b="0" i="0" lang="en-US" sz="4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Efectos en la forma de un cuerpo</a:t>
              </a:r>
              <a:endPara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4572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Arial"/>
                <a:buChar char="●"/>
              </a:pPr>
              <a:r>
                <a:rPr b="0" i="0" lang="en-US" sz="4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Permanentes</a:t>
              </a:r>
              <a:endPara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4572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Arial"/>
                <a:buChar char="●"/>
              </a:pPr>
              <a:r>
                <a:rPr b="0" i="0" lang="en-US" sz="4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Momentáneos</a:t>
              </a:r>
              <a:endPara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p99"/>
            <p:cNvSpPr txBox="1"/>
            <p:nvPr/>
          </p:nvSpPr>
          <p:spPr>
            <a:xfrm>
              <a:off x="4750578" y="2223818"/>
              <a:ext cx="3390900" cy="10248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Arial"/>
                <a:buNone/>
              </a:pPr>
              <a:r>
                <a:rPr b="0" i="0" lang="en-US" sz="4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Efectos en el estado de movimiento de un cuerpo</a:t>
              </a:r>
              <a:endPara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4572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Arial"/>
                <a:buChar char="●"/>
              </a:pPr>
              <a:r>
                <a:rPr b="0" i="0" lang="en-US" sz="4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Cambios de rapidez</a:t>
              </a:r>
              <a:endPara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4572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4400"/>
                <a:buFont typeface="Arial"/>
                <a:buChar char="●"/>
              </a:pPr>
              <a:r>
                <a:rPr b="0" i="0" lang="en-US" sz="4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Cambios de trayectoria</a:t>
              </a:r>
              <a:endPara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679" name="Google Shape;679;p99"/>
            <p:cNvCxnSpPr>
              <a:stCxn id="676" idx="1"/>
              <a:endCxn id="677" idx="0"/>
            </p:cNvCxnSpPr>
            <p:nvPr/>
          </p:nvCxnSpPr>
          <p:spPr>
            <a:xfrm flipH="1">
              <a:off x="2568300" y="1850508"/>
              <a:ext cx="1010700" cy="373200"/>
            </a:xfrm>
            <a:prstGeom prst="bentConnector2">
              <a:avLst/>
            </a:prstGeom>
            <a:noFill/>
            <a:ln cap="flat" cmpd="sng" w="1905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80" name="Google Shape;680;p99"/>
            <p:cNvCxnSpPr>
              <a:stCxn id="676" idx="3"/>
              <a:endCxn id="678" idx="0"/>
            </p:cNvCxnSpPr>
            <p:nvPr/>
          </p:nvCxnSpPr>
          <p:spPr>
            <a:xfrm>
              <a:off x="5565000" y="1850508"/>
              <a:ext cx="881100" cy="373200"/>
            </a:xfrm>
            <a:prstGeom prst="bentConnector2">
              <a:avLst/>
            </a:prstGeom>
            <a:noFill/>
            <a:ln cap="flat" cmpd="sng" w="1905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100"/>
          <p:cNvSpPr/>
          <p:nvPr/>
        </p:nvSpPr>
        <p:spPr>
          <a:xfrm>
            <a:off x="6015000" y="519550"/>
            <a:ext cx="6258000" cy="12624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>
            <a:noFill/>
          </a:ln>
        </p:spPr>
        <p:txBody>
          <a:bodyPr anchorCtr="0" anchor="ctr" bIns="91450" lIns="91450" spcFirstLastPara="1" rIns="91450" wrap="square" tIns="91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52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rPr>
              <a:t>Tipos de fuerza</a:t>
            </a:r>
            <a:endParaRPr b="0" i="0" sz="5200" u="none" cap="none" strike="noStrike">
              <a:solidFill>
                <a:schemeClr val="dk1"/>
              </a:solidFill>
              <a:latin typeface="Fira Sans Condensed"/>
              <a:ea typeface="Fira Sans Condensed"/>
              <a:cs typeface="Fira Sans Condensed"/>
              <a:sym typeface="Fira Sans Condensed"/>
            </a:endParaRPr>
          </a:p>
        </p:txBody>
      </p:sp>
      <p:sp>
        <p:nvSpPr>
          <p:cNvPr id="686" name="Google Shape;686;p100"/>
          <p:cNvSpPr/>
          <p:nvPr/>
        </p:nvSpPr>
        <p:spPr>
          <a:xfrm>
            <a:off x="730200" y="2720700"/>
            <a:ext cx="3445200" cy="2422800"/>
          </a:xfrm>
          <a:prstGeom prst="roundRect">
            <a:avLst>
              <a:gd fmla="val 16667" name="adj"/>
            </a:avLst>
          </a:prstGeom>
          <a:solidFill>
            <a:srgbClr val="D9D2E9"/>
          </a:solidFill>
          <a:ln>
            <a:noFill/>
          </a:ln>
        </p:spPr>
        <p:txBody>
          <a:bodyPr anchorCtr="0" anchor="ctr" bIns="91450" lIns="91450" spcFirstLastPara="1" rIns="91450" wrap="square" tIns="91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rPr>
              <a:t>Peso</a:t>
            </a:r>
            <a:endParaRPr b="0" i="0" sz="4400" u="none" cap="none" strike="noStrike">
              <a:solidFill>
                <a:schemeClr val="dk1"/>
              </a:solidFill>
              <a:latin typeface="Fira Sans Condensed"/>
              <a:ea typeface="Fira Sans Condensed"/>
              <a:cs typeface="Fira Sans Condensed"/>
              <a:sym typeface="Fira Sans Condensed"/>
            </a:endParaRPr>
          </a:p>
        </p:txBody>
      </p:sp>
      <p:sp>
        <p:nvSpPr>
          <p:cNvPr id="687" name="Google Shape;687;p100"/>
          <p:cNvSpPr/>
          <p:nvPr/>
        </p:nvSpPr>
        <p:spPr>
          <a:xfrm>
            <a:off x="5375650" y="2869500"/>
            <a:ext cx="3367200" cy="21252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>
            <a:noFill/>
          </a:ln>
        </p:spPr>
        <p:txBody>
          <a:bodyPr anchorCtr="0" anchor="ctr" bIns="91450" lIns="91450" spcFirstLastPara="1" rIns="91450" wrap="square" tIns="91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rPr>
              <a:t>Tensión</a:t>
            </a:r>
            <a:endParaRPr b="0" i="0" sz="4400" u="none" cap="none" strike="noStrike">
              <a:solidFill>
                <a:schemeClr val="dk1"/>
              </a:solidFill>
              <a:latin typeface="Fira Sans Condensed"/>
              <a:ea typeface="Fira Sans Condensed"/>
              <a:cs typeface="Fira Sans Condensed"/>
              <a:sym typeface="Fira Sans Condensed"/>
            </a:endParaRPr>
          </a:p>
        </p:txBody>
      </p:sp>
      <p:sp>
        <p:nvSpPr>
          <p:cNvPr id="688" name="Google Shape;688;p100"/>
          <p:cNvSpPr/>
          <p:nvPr/>
        </p:nvSpPr>
        <p:spPr>
          <a:xfrm>
            <a:off x="10079395" y="2970300"/>
            <a:ext cx="2891400" cy="1923600"/>
          </a:xfrm>
          <a:prstGeom prst="roundRect">
            <a:avLst>
              <a:gd fmla="val 16667" name="adj"/>
            </a:avLst>
          </a:prstGeom>
          <a:solidFill>
            <a:srgbClr val="D0E0E3"/>
          </a:solidFill>
          <a:ln>
            <a:noFill/>
          </a:ln>
        </p:spPr>
        <p:txBody>
          <a:bodyPr anchorCtr="0" anchor="ctr" bIns="91450" lIns="91450" spcFirstLastPara="1" rIns="91450" wrap="square" tIns="91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rPr>
              <a:t>Normal</a:t>
            </a:r>
            <a:endParaRPr b="0" i="0" sz="4400" u="none" cap="none" strike="noStrike">
              <a:solidFill>
                <a:schemeClr val="dk1"/>
              </a:solidFill>
              <a:latin typeface="Fira Sans Condensed"/>
              <a:ea typeface="Fira Sans Condensed"/>
              <a:cs typeface="Fira Sans Condensed"/>
              <a:sym typeface="Fira Sans Condensed"/>
            </a:endParaRPr>
          </a:p>
        </p:txBody>
      </p:sp>
      <p:sp>
        <p:nvSpPr>
          <p:cNvPr id="689" name="Google Shape;689;p100"/>
          <p:cNvSpPr/>
          <p:nvPr/>
        </p:nvSpPr>
        <p:spPr>
          <a:xfrm>
            <a:off x="14478850" y="2970300"/>
            <a:ext cx="2891400" cy="19236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>
            <a:noFill/>
          </a:ln>
        </p:spPr>
        <p:txBody>
          <a:bodyPr anchorCtr="0" anchor="ctr" bIns="91450" lIns="91450" spcFirstLastPara="1" rIns="91450" wrap="square" tIns="914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Fira Sans Condensed"/>
                <a:ea typeface="Fira Sans Condensed"/>
                <a:cs typeface="Fira Sans Condensed"/>
                <a:sym typeface="Fira Sans Condensed"/>
              </a:rPr>
              <a:t>Roce</a:t>
            </a:r>
            <a:endParaRPr b="0" i="0" sz="4400" u="none" cap="none" strike="noStrike">
              <a:solidFill>
                <a:schemeClr val="dk1"/>
              </a:solidFill>
              <a:latin typeface="Fira Sans Condensed"/>
              <a:ea typeface="Fira Sans Condensed"/>
              <a:cs typeface="Fira Sans Condensed"/>
              <a:sym typeface="Fira Sans Condensed"/>
            </a:endParaRPr>
          </a:p>
        </p:txBody>
      </p:sp>
      <p:cxnSp>
        <p:nvCxnSpPr>
          <p:cNvPr id="690" name="Google Shape;690;p100"/>
          <p:cNvCxnSpPr>
            <a:stCxn id="686" idx="0"/>
            <a:endCxn id="685" idx="2"/>
          </p:cNvCxnSpPr>
          <p:nvPr/>
        </p:nvCxnSpPr>
        <p:spPr>
          <a:xfrm rot="-5400000">
            <a:off x="5329050" y="-1094250"/>
            <a:ext cx="938700" cy="6691200"/>
          </a:xfrm>
          <a:prstGeom prst="bentConnector3">
            <a:avLst>
              <a:gd fmla="val 35687" name="adj1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91" name="Google Shape;691;p100"/>
          <p:cNvCxnSpPr>
            <a:stCxn id="687" idx="0"/>
            <a:endCxn id="685" idx="2"/>
          </p:cNvCxnSpPr>
          <p:nvPr/>
        </p:nvCxnSpPr>
        <p:spPr>
          <a:xfrm rot="-5400000">
            <a:off x="7557850" y="1283400"/>
            <a:ext cx="1087500" cy="2084700"/>
          </a:xfrm>
          <a:prstGeom prst="bentConnector3">
            <a:avLst>
              <a:gd fmla="val 44484" name="adj1"/>
            </a:avLst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92" name="Google Shape;692;p100"/>
          <p:cNvCxnSpPr>
            <a:stCxn id="688" idx="0"/>
            <a:endCxn id="685" idx="2"/>
          </p:cNvCxnSpPr>
          <p:nvPr/>
        </p:nvCxnSpPr>
        <p:spPr>
          <a:xfrm flipH="1" rot="5400000">
            <a:off x="9740395" y="1185600"/>
            <a:ext cx="1188300" cy="2381100"/>
          </a:xfrm>
          <a:prstGeom prst="bentConnector3">
            <a:avLst>
              <a:gd fmla="val 49989" name="adj1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93" name="Google Shape;693;p100"/>
          <p:cNvCxnSpPr>
            <a:stCxn id="689" idx="0"/>
            <a:endCxn id="685" idx="2"/>
          </p:cNvCxnSpPr>
          <p:nvPr/>
        </p:nvCxnSpPr>
        <p:spPr>
          <a:xfrm flipH="1" rot="5400000">
            <a:off x="11940100" y="-1014150"/>
            <a:ext cx="1188300" cy="6780600"/>
          </a:xfrm>
          <a:prstGeom prst="bentConnector3">
            <a:avLst>
              <a:gd fmla="val 49989" name="adj1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7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101"/>
          <p:cNvSpPr txBox="1"/>
          <p:nvPr>
            <p:ph type="title"/>
          </p:nvPr>
        </p:nvSpPr>
        <p:spPr>
          <a:xfrm>
            <a:off x="773000" y="964850"/>
            <a:ext cx="17041200" cy="12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5800"/>
              <a:t>¿Qué pasa con la pelota una vez que alcanza el punto más alto?</a:t>
            </a:r>
            <a:endParaRPr sz="5800"/>
          </a:p>
        </p:txBody>
      </p:sp>
      <p:pic>
        <p:nvPicPr>
          <p:cNvPr id="699" name="Google Shape;699;p1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20100" y="2931700"/>
            <a:ext cx="11347005" cy="6155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102"/>
          <p:cNvSpPr txBox="1"/>
          <p:nvPr>
            <p:ph type="title"/>
          </p:nvPr>
        </p:nvSpPr>
        <p:spPr>
          <a:xfrm>
            <a:off x="623400" y="890050"/>
            <a:ext cx="17041200" cy="12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6200">
                <a:latin typeface="Arial"/>
                <a:ea typeface="Arial"/>
                <a:cs typeface="Arial"/>
                <a:sym typeface="Arial"/>
              </a:rPr>
              <a:t>Tipos de Fuerzas: Peso</a:t>
            </a:r>
            <a:endParaRPr sz="6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5" name="Google Shape;705;p102"/>
          <p:cNvSpPr txBox="1"/>
          <p:nvPr/>
        </p:nvSpPr>
        <p:spPr>
          <a:xfrm>
            <a:off x="1017250" y="2488525"/>
            <a:ext cx="16044000" cy="14286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39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rPr>
              <a:t>Es la magnitud de la </a:t>
            </a:r>
            <a:r>
              <a:rPr b="1" i="0" lang="en-US" sz="39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rPr>
              <a:t>fuerza de gravedad</a:t>
            </a:r>
            <a:r>
              <a:rPr b="0" i="0" lang="en-US" sz="39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rPr>
              <a:t> que ejerce un cuerpo masivo sobre los cuerpos ubicados en él. Siempre está dirigida hacia abajo.</a:t>
            </a:r>
            <a:endParaRPr b="0" i="0" sz="3900" u="none" cap="none" strike="noStrike">
              <a:solidFill>
                <a:srgbClr val="19191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6" name="Google Shape;706;p1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7250" y="4399150"/>
            <a:ext cx="5048251" cy="506915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07" name="Google Shape;707;p102"/>
          <p:cNvGraphicFramePr/>
          <p:nvPr/>
        </p:nvGraphicFramePr>
        <p:xfrm>
          <a:off x="7143950" y="5554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{5A1B5B90-37CA-4862-8CB4-054640E0CD17}</a:tableStyleId>
              </a:tblPr>
              <a:tblGrid>
                <a:gridCol w="4584550"/>
                <a:gridCol w="4584550"/>
              </a:tblGrid>
              <a:tr h="8094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u="none" cap="none" strike="noStrike"/>
                        <a:t>Planeta</a:t>
                      </a:r>
                      <a:endParaRPr sz="3200" u="none" cap="none" strike="noStrike"/>
                    </a:p>
                  </a:txBody>
                  <a:tcPr marT="182850" marB="182850" marR="182850" marL="1828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u="none" cap="none" strike="noStrike"/>
                        <a:t>Aceleración (m/s²)</a:t>
                      </a:r>
                      <a:endParaRPr sz="3200" u="none" cap="none" strike="noStrike"/>
                    </a:p>
                  </a:txBody>
                  <a:tcPr marT="182850" marB="182850" marR="182850" marL="182850"/>
                </a:tc>
              </a:tr>
              <a:tr h="751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-US" sz="2800" u="none" cap="none" strike="noStrike"/>
                        <a:t>Tierra</a:t>
                      </a:r>
                      <a:endParaRPr sz="2800" u="none" cap="none" strike="noStrike"/>
                    </a:p>
                  </a:txBody>
                  <a:tcPr marT="182850" marB="182850" marR="182850" marL="1828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-US" sz="2800" u="none" cap="none" strike="noStrike"/>
                        <a:t>10</a:t>
                      </a:r>
                      <a:endParaRPr sz="2800" u="none" cap="none" strike="noStrike"/>
                    </a:p>
                  </a:txBody>
                  <a:tcPr marT="182850" marB="182850" marR="182850" marL="182850"/>
                </a:tc>
              </a:tr>
              <a:tr h="751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-US" sz="2800" u="none" cap="none" strike="noStrike"/>
                        <a:t>Luna</a:t>
                      </a:r>
                      <a:endParaRPr sz="2800" u="none" cap="none" strike="noStrike"/>
                    </a:p>
                  </a:txBody>
                  <a:tcPr marT="182850" marB="182850" marR="182850" marL="1828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-US" sz="2800" u="none" cap="none" strike="noStrike"/>
                        <a:t>1,6</a:t>
                      </a:r>
                      <a:endParaRPr sz="2800" u="none" cap="none" strike="noStrike"/>
                    </a:p>
                  </a:txBody>
                  <a:tcPr marT="182850" marB="182850" marR="182850" marL="182850"/>
                </a:tc>
              </a:tr>
              <a:tr h="751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-US" sz="2800" u="none" cap="none" strike="noStrike"/>
                        <a:t>Marte</a:t>
                      </a:r>
                      <a:endParaRPr sz="2800" u="none" cap="none" strike="noStrike"/>
                    </a:p>
                  </a:txBody>
                  <a:tcPr marT="182850" marB="182850" marR="182850" marL="1828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-US" sz="2800" u="none" cap="none" strike="noStrike"/>
                        <a:t>3,7</a:t>
                      </a:r>
                      <a:endParaRPr sz="2800" u="none" cap="none" strike="noStrike"/>
                    </a:p>
                  </a:txBody>
                  <a:tcPr marT="182850" marB="182850" marR="182850" marL="182850"/>
                </a:tc>
              </a:tr>
              <a:tr h="881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-US" sz="2800" u="none" cap="none" strike="noStrike"/>
                        <a:t>Júpiter</a:t>
                      </a:r>
                      <a:endParaRPr sz="2800" u="none" cap="none" strike="noStrike"/>
                    </a:p>
                  </a:txBody>
                  <a:tcPr marT="182850" marB="182850" marR="182850" marL="1828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800"/>
                        <a:buFont typeface="Arial"/>
                        <a:buNone/>
                      </a:pPr>
                      <a:r>
                        <a:rPr lang="en-US" sz="2800" u="none" cap="none" strike="noStrike"/>
                        <a:t>25</a:t>
                      </a:r>
                      <a:endParaRPr sz="2800" u="none" cap="none" strike="noStrike"/>
                    </a:p>
                  </a:txBody>
                  <a:tcPr marT="182850" marB="182850" marR="182850" marL="182850"/>
                </a:tc>
              </a:tr>
            </a:tbl>
          </a:graphicData>
        </a:graphic>
      </p:graphicFrame>
      <p:sp>
        <p:nvSpPr>
          <p:cNvPr id="708" name="Google Shape;708;p102"/>
          <p:cNvSpPr txBox="1"/>
          <p:nvPr/>
        </p:nvSpPr>
        <p:spPr>
          <a:xfrm>
            <a:off x="7143950" y="4276000"/>
            <a:ext cx="9735600" cy="8292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Calcule su peso en cada uno de los planetas</a:t>
            </a:r>
            <a:endParaRPr b="0" i="0" sz="3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103"/>
          <p:cNvSpPr txBox="1"/>
          <p:nvPr>
            <p:ph type="title"/>
          </p:nvPr>
        </p:nvSpPr>
        <p:spPr>
          <a:xfrm>
            <a:off x="773000" y="964850"/>
            <a:ext cx="17041200" cy="12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4700">
                <a:latin typeface="Arial"/>
                <a:ea typeface="Arial"/>
                <a:cs typeface="Arial"/>
                <a:sym typeface="Arial"/>
              </a:rPr>
              <a:t>¿Qué pasa con el cuaderno si lo dejamos sobre la mesa?</a:t>
            </a:r>
            <a:endParaRPr sz="47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4" name="Google Shape;714;p1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71963" y="2356850"/>
            <a:ext cx="9744075" cy="7305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CE93D8"/>
      </a:accent2>
      <a:accent3>
        <a:srgbClr val="4DB6AC"/>
      </a:accent3>
      <a:accent4>
        <a:srgbClr val="FF9800"/>
      </a:accent4>
      <a:accent5>
        <a:srgbClr val="009668"/>
      </a:accent5>
      <a:accent6>
        <a:srgbClr val="EEFF41"/>
      </a:accent6>
      <a:hlink>
        <a:srgbClr val="009668"/>
      </a:hlink>
      <a:folHlink>
        <a:srgbClr val="0096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Newton's Laws Infographics by Slidesgo">
  <a:themeElements>
    <a:clrScheme name="Simple Light">
      <a:dk1>
        <a:srgbClr val="191919"/>
      </a:dk1>
      <a:lt1>
        <a:srgbClr val="FFFFFF"/>
      </a:lt1>
      <a:dk2>
        <a:srgbClr val="F4F3FF"/>
      </a:dk2>
      <a:lt2>
        <a:srgbClr val="FF675A"/>
      </a:lt2>
      <a:accent1>
        <a:srgbClr val="FF9C6F"/>
      </a:accent1>
      <a:accent2>
        <a:srgbClr val="FDBD55"/>
      </a:accent2>
      <a:accent3>
        <a:srgbClr val="5BCC97"/>
      </a:accent3>
      <a:accent4>
        <a:srgbClr val="A7C0FF"/>
      </a:accent4>
      <a:accent5>
        <a:srgbClr val="6B96FF"/>
      </a:accent5>
      <a:accent6>
        <a:srgbClr val="4F559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Newton's Laws Infographics by Slidesgo">
  <a:themeElements>
    <a:clrScheme name="Simple Light">
      <a:dk1>
        <a:srgbClr val="191919"/>
      </a:dk1>
      <a:lt1>
        <a:srgbClr val="FFFFFF"/>
      </a:lt1>
      <a:dk2>
        <a:srgbClr val="F4F3FF"/>
      </a:dk2>
      <a:lt2>
        <a:srgbClr val="FF675A"/>
      </a:lt2>
      <a:accent1>
        <a:srgbClr val="FF9C6F"/>
      </a:accent1>
      <a:accent2>
        <a:srgbClr val="FDBD55"/>
      </a:accent2>
      <a:accent3>
        <a:srgbClr val="5BCC97"/>
      </a:accent3>
      <a:accent4>
        <a:srgbClr val="A7C0FF"/>
      </a:accent4>
      <a:accent5>
        <a:srgbClr val="6B96FF"/>
      </a:accent5>
      <a:accent6>
        <a:srgbClr val="4F559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Microbes Infographics by Slidesgo">
  <a:themeElements>
    <a:clrScheme name="Simple Light">
      <a:dk1>
        <a:srgbClr val="170910"/>
      </a:dk1>
      <a:lt1>
        <a:srgbClr val="FAF9F9"/>
      </a:lt1>
      <a:dk2>
        <a:srgbClr val="522A9A"/>
      </a:dk2>
      <a:lt2>
        <a:srgbClr val="616DEA"/>
      </a:lt2>
      <a:accent1>
        <a:srgbClr val="3D9B6C"/>
      </a:accent1>
      <a:accent2>
        <a:srgbClr val="58B686"/>
      </a:accent2>
      <a:accent3>
        <a:srgbClr val="89DE74"/>
      </a:accent3>
      <a:accent4>
        <a:srgbClr val="B4EB47"/>
      </a:accent4>
      <a:accent5>
        <a:srgbClr val="F0E900"/>
      </a:accent5>
      <a:accent6>
        <a:srgbClr val="F38C0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