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5143500" cx="9144000"/>
  <p:notesSz cx="6858000" cy="9144000"/>
  <p:embeddedFontLst>
    <p:embeddedFont>
      <p:font typeface="Roboto"/>
      <p:regular r:id="rId30"/>
      <p:bold r:id="rId31"/>
      <p:italic r:id="rId32"/>
      <p:boldItalic r:id="rId33"/>
    </p:embeddedFont>
    <p:embeddedFont>
      <p:font typeface="Fira Sans Condensed"/>
      <p:regular r:id="rId34"/>
      <p:bold r:id="rId35"/>
      <p:italic r:id="rId36"/>
      <p:boldItalic r:id="rId37"/>
    </p:embeddedFont>
    <p:embeddedFont>
      <p:font typeface="Fira Sans Condensed SemiBold"/>
      <p:regular r:id="rId38"/>
      <p:bold r:id="rId39"/>
      <p:italic r:id="rId40"/>
      <p:boldItalic r:id="rId41"/>
    </p:embeddedFont>
    <p:embeddedFont>
      <p:font typeface="Rubik"/>
      <p:regular r:id="rId42"/>
      <p:bold r:id="rId43"/>
      <p:italic r:id="rId44"/>
      <p:boldItalic r:id="rId45"/>
    </p:embeddedFont>
    <p:embeddedFont>
      <p:font typeface="Helvetica Neue Light"/>
      <p:regular r:id="rId46"/>
      <p:bold r:id="rId47"/>
      <p:italic r:id="rId48"/>
      <p:boldItalic r:id="rId49"/>
    </p:embeddedFont>
    <p:embeddedFont>
      <p:font typeface="Baloo 2 ExtraBold"/>
      <p:bold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FiraSansCondensedSemiBold-italic.fntdata"/><Relationship Id="rId42" Type="http://schemas.openxmlformats.org/officeDocument/2006/relationships/font" Target="fonts/Rubik-regular.fntdata"/><Relationship Id="rId41" Type="http://schemas.openxmlformats.org/officeDocument/2006/relationships/font" Target="fonts/FiraSansCondensedSemiBold-boldItalic.fntdata"/><Relationship Id="rId44" Type="http://schemas.openxmlformats.org/officeDocument/2006/relationships/font" Target="fonts/Rubik-italic.fntdata"/><Relationship Id="rId43" Type="http://schemas.openxmlformats.org/officeDocument/2006/relationships/font" Target="fonts/Rubik-bold.fntdata"/><Relationship Id="rId46" Type="http://schemas.openxmlformats.org/officeDocument/2006/relationships/font" Target="fonts/HelveticaNeueLight-regular.fntdata"/><Relationship Id="rId45" Type="http://schemas.openxmlformats.org/officeDocument/2006/relationships/font" Target="fonts/Rubik-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HelveticaNeueLight-italic.fntdata"/><Relationship Id="rId47" Type="http://schemas.openxmlformats.org/officeDocument/2006/relationships/font" Target="fonts/HelveticaNeueLight-bold.fntdata"/><Relationship Id="rId49" Type="http://schemas.openxmlformats.org/officeDocument/2006/relationships/font" Target="fonts/HelveticaNeueLight-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bold.fntdata"/><Relationship Id="rId30" Type="http://schemas.openxmlformats.org/officeDocument/2006/relationships/font" Target="fonts/Roboto-regular.fntdata"/><Relationship Id="rId33" Type="http://schemas.openxmlformats.org/officeDocument/2006/relationships/font" Target="fonts/Roboto-boldItalic.fntdata"/><Relationship Id="rId32" Type="http://schemas.openxmlformats.org/officeDocument/2006/relationships/font" Target="fonts/Roboto-italic.fntdata"/><Relationship Id="rId35" Type="http://schemas.openxmlformats.org/officeDocument/2006/relationships/font" Target="fonts/FiraSansCondensed-bold.fntdata"/><Relationship Id="rId34" Type="http://schemas.openxmlformats.org/officeDocument/2006/relationships/font" Target="fonts/FiraSansCondensed-regular.fntdata"/><Relationship Id="rId37" Type="http://schemas.openxmlformats.org/officeDocument/2006/relationships/font" Target="fonts/FiraSansCondensed-boldItalic.fntdata"/><Relationship Id="rId36" Type="http://schemas.openxmlformats.org/officeDocument/2006/relationships/font" Target="fonts/FiraSansCondensed-italic.fntdata"/><Relationship Id="rId39" Type="http://schemas.openxmlformats.org/officeDocument/2006/relationships/font" Target="fonts/FiraSansCondensedSemiBold-bold.fntdata"/><Relationship Id="rId38" Type="http://schemas.openxmlformats.org/officeDocument/2006/relationships/font" Target="fonts/FiraSansCondensedSemiBold-regular.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0" Type="http://schemas.openxmlformats.org/officeDocument/2006/relationships/font" Target="fonts/Baloo2ExtraBold-bold.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2ca1197c5fd3d1c7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2ca1197c5fd3d1c7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34fda625fe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34fda625fe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34fda625fe9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34fda625fe9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3526984f45d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3526984f45d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3526984f45d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3526984f45d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33b0b34df0b_0_5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33b0b34df0b_0_5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33b0b34df0b_0_6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33b0b34df0b_0_6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33b0b34df0b_0_6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33b0b34df0b_0_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33b0b34df0b_0_6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33b0b34df0b_0_6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33b0b34df0b_0_6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33b0b34df0b_0_6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33b0b34df0b_0_6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33b0b34df0b_0_6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2ca1197c5fd3d1c7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2ca1197c5fd3d1c7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33b0b34df0b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33b0b34df0b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33b0b34df0b_0_5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33b0b34df0b_0_5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4dd0b6ae5a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 name="Google Shape;394;g34dd0b6ae5a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33b0b34df0b_0_2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33b0b34df0b_0_2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33b0b34df0b_0_6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33b0b34df0b_0_6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33b0b34df0b_0_5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33b0b34df0b_0_5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33b0b34df0b_0_5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33b0b34df0b_0_5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2ca1197c5fd3d1c7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2ca1197c5fd3d1c7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33b0b34df0b_0_5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33b0b34df0b_0_5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3b0b34df0b_0_5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33b0b34df0b_0_5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33b0b34df0b_0_5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33b0b34df0b_0_5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2ca1197c5fd3d1c7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2ca1197c5fd3d1c7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idx="1" type="subTitle"/>
          </p:nvPr>
        </p:nvSpPr>
        <p:spPr>
          <a:xfrm rot="-546">
            <a:off x="457200" y="3317763"/>
            <a:ext cx="3776700" cy="426300"/>
          </a:xfrm>
          <a:prstGeom prst="rect">
            <a:avLst/>
          </a:prstGeom>
          <a:noFill/>
          <a:ln>
            <a:noFill/>
          </a:ln>
        </p:spPr>
        <p:txBody>
          <a:bodyPr anchorCtr="0" anchor="t" bIns="91425" lIns="91425" spcFirstLastPara="1" rIns="91425" wrap="square" tIns="91425">
            <a:noAutofit/>
          </a:bodyPr>
          <a:lstStyle>
            <a:lvl1pPr lvl="0">
              <a:lnSpc>
                <a:spcPct val="100000"/>
              </a:lnSpc>
              <a:spcBef>
                <a:spcPts val="0"/>
              </a:spcBef>
              <a:spcAft>
                <a:spcPts val="0"/>
              </a:spcAft>
              <a:buSzPts val="12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10" name="Google Shape;10;p2"/>
          <p:cNvSpPr txBox="1"/>
          <p:nvPr>
            <p:ph type="ctrTitle"/>
          </p:nvPr>
        </p:nvSpPr>
        <p:spPr>
          <a:xfrm>
            <a:off x="457200" y="1399125"/>
            <a:ext cx="3776700" cy="1994100"/>
          </a:xfrm>
          <a:prstGeom prst="rect">
            <a:avLst/>
          </a:prstGeom>
        </p:spPr>
        <p:txBody>
          <a:bodyPr anchorCtr="0" anchor="ctr" bIns="91425" lIns="91425" spcFirstLastPara="1" rIns="91425" wrap="square" tIns="91425">
            <a:noAutofit/>
          </a:bodyPr>
          <a:lstStyle>
            <a:lvl1pPr lvl="0" rtl="0" algn="l">
              <a:spcBef>
                <a:spcPts val="0"/>
              </a:spcBef>
              <a:spcAft>
                <a:spcPts val="0"/>
              </a:spcAft>
              <a:buClr>
                <a:srgbClr val="191919"/>
              </a:buClr>
              <a:buSzPts val="5200"/>
              <a:buNone/>
              <a:defRPr b="0" sz="5000">
                <a:solidFill>
                  <a:srgbClr val="191919"/>
                </a:solidFill>
                <a:latin typeface="Fira Sans Condensed SemiBold"/>
                <a:ea typeface="Fira Sans Condensed SemiBold"/>
                <a:cs typeface="Fira Sans Condensed SemiBold"/>
                <a:sym typeface="Fira Sans Condensed SemiBold"/>
              </a:defRPr>
            </a:lvl1pPr>
            <a:lvl2pPr lvl="1" rtl="0" algn="ctr">
              <a:spcBef>
                <a:spcPts val="0"/>
              </a:spcBef>
              <a:spcAft>
                <a:spcPts val="0"/>
              </a:spcAft>
              <a:buClr>
                <a:srgbClr val="191919"/>
              </a:buClr>
              <a:buSzPts val="5200"/>
              <a:buNone/>
              <a:defRPr sz="5200">
                <a:solidFill>
                  <a:srgbClr val="191919"/>
                </a:solidFill>
              </a:defRPr>
            </a:lvl2pPr>
            <a:lvl3pPr lvl="2" rtl="0" algn="ctr">
              <a:spcBef>
                <a:spcPts val="0"/>
              </a:spcBef>
              <a:spcAft>
                <a:spcPts val="0"/>
              </a:spcAft>
              <a:buClr>
                <a:srgbClr val="191919"/>
              </a:buClr>
              <a:buSzPts val="5200"/>
              <a:buNone/>
              <a:defRPr sz="5200">
                <a:solidFill>
                  <a:srgbClr val="191919"/>
                </a:solidFill>
              </a:defRPr>
            </a:lvl3pPr>
            <a:lvl4pPr lvl="3" rtl="0" algn="ctr">
              <a:spcBef>
                <a:spcPts val="0"/>
              </a:spcBef>
              <a:spcAft>
                <a:spcPts val="0"/>
              </a:spcAft>
              <a:buClr>
                <a:srgbClr val="191919"/>
              </a:buClr>
              <a:buSzPts val="5200"/>
              <a:buNone/>
              <a:defRPr sz="5200">
                <a:solidFill>
                  <a:srgbClr val="191919"/>
                </a:solidFill>
              </a:defRPr>
            </a:lvl4pPr>
            <a:lvl5pPr lvl="4" rtl="0" algn="ctr">
              <a:spcBef>
                <a:spcPts val="0"/>
              </a:spcBef>
              <a:spcAft>
                <a:spcPts val="0"/>
              </a:spcAft>
              <a:buClr>
                <a:srgbClr val="191919"/>
              </a:buClr>
              <a:buSzPts val="5200"/>
              <a:buNone/>
              <a:defRPr sz="5200">
                <a:solidFill>
                  <a:srgbClr val="191919"/>
                </a:solidFill>
              </a:defRPr>
            </a:lvl5pPr>
            <a:lvl6pPr lvl="5" rtl="0" algn="ctr">
              <a:spcBef>
                <a:spcPts val="0"/>
              </a:spcBef>
              <a:spcAft>
                <a:spcPts val="0"/>
              </a:spcAft>
              <a:buClr>
                <a:srgbClr val="191919"/>
              </a:buClr>
              <a:buSzPts val="5200"/>
              <a:buNone/>
              <a:defRPr sz="5200">
                <a:solidFill>
                  <a:srgbClr val="191919"/>
                </a:solidFill>
              </a:defRPr>
            </a:lvl6pPr>
            <a:lvl7pPr lvl="6" rtl="0" algn="ctr">
              <a:spcBef>
                <a:spcPts val="0"/>
              </a:spcBef>
              <a:spcAft>
                <a:spcPts val="0"/>
              </a:spcAft>
              <a:buClr>
                <a:srgbClr val="191919"/>
              </a:buClr>
              <a:buSzPts val="5200"/>
              <a:buNone/>
              <a:defRPr sz="5200">
                <a:solidFill>
                  <a:srgbClr val="191919"/>
                </a:solidFill>
              </a:defRPr>
            </a:lvl7pPr>
            <a:lvl8pPr lvl="7" rtl="0" algn="ctr">
              <a:spcBef>
                <a:spcPts val="0"/>
              </a:spcBef>
              <a:spcAft>
                <a:spcPts val="0"/>
              </a:spcAft>
              <a:buClr>
                <a:srgbClr val="191919"/>
              </a:buClr>
              <a:buSzPts val="5200"/>
              <a:buNone/>
              <a:defRPr sz="5200">
                <a:solidFill>
                  <a:srgbClr val="191919"/>
                </a:solidFill>
              </a:defRPr>
            </a:lvl8pPr>
            <a:lvl9pPr lvl="8" rtl="0" algn="ctr">
              <a:spcBef>
                <a:spcPts val="0"/>
              </a:spcBef>
              <a:spcAft>
                <a:spcPts val="0"/>
              </a:spcAft>
              <a:buClr>
                <a:srgbClr val="191919"/>
              </a:buClr>
              <a:buSzPts val="5200"/>
              <a:buNone/>
              <a:defRPr sz="5200">
                <a:solidFill>
                  <a:srgbClr val="191919"/>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6" name="Shape 36"/>
        <p:cNvGrpSpPr/>
        <p:nvPr/>
      </p:nvGrpSpPr>
      <p:grpSpPr>
        <a:xfrm>
          <a:off x="0" y="0"/>
          <a:ext cx="0" cy="0"/>
          <a:chOff x="0" y="0"/>
          <a:chExt cx="0" cy="0"/>
        </a:xfrm>
      </p:grpSpPr>
      <p:sp>
        <p:nvSpPr>
          <p:cNvPr id="37" name="Google Shape;37;p11"/>
          <p:cNvSpPr txBox="1"/>
          <p:nvPr>
            <p:ph hasCustomPrompt="1" type="title"/>
          </p:nvPr>
        </p:nvSpPr>
        <p:spPr>
          <a:xfrm rot="350">
            <a:off x="1625221" y="1694478"/>
            <a:ext cx="5893500" cy="1511100"/>
          </a:xfrm>
          <a:prstGeom prst="rect">
            <a:avLst/>
          </a:prstGeom>
          <a:noFill/>
          <a:ln>
            <a:noFill/>
          </a:ln>
        </p:spPr>
        <p:txBody>
          <a:bodyPr anchorCtr="0" anchor="b" bIns="91425" lIns="91425" spcFirstLastPara="1" rIns="91425" wrap="square" tIns="91425">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38" name="Google Shape;38;p11"/>
          <p:cNvSpPr txBox="1"/>
          <p:nvPr>
            <p:ph idx="1" type="subTitle"/>
          </p:nvPr>
        </p:nvSpPr>
        <p:spPr>
          <a:xfrm>
            <a:off x="2458275" y="3176113"/>
            <a:ext cx="4227300" cy="4404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a:lvl1pPr>
            <a:lvl2pPr lvl="1" rtl="0" algn="ctr">
              <a:lnSpc>
                <a:spcPct val="100000"/>
              </a:lnSpc>
              <a:spcBef>
                <a:spcPts val="1600"/>
              </a:spcBef>
              <a:spcAft>
                <a:spcPts val="0"/>
              </a:spcAft>
              <a:buSzPts val="1200"/>
              <a:buNone/>
              <a:defRPr/>
            </a:lvl2pPr>
            <a:lvl3pPr lvl="2" rtl="0" algn="ctr">
              <a:lnSpc>
                <a:spcPct val="100000"/>
              </a:lnSpc>
              <a:spcBef>
                <a:spcPts val="1600"/>
              </a:spcBef>
              <a:spcAft>
                <a:spcPts val="0"/>
              </a:spcAft>
              <a:buSzPts val="1200"/>
              <a:buNone/>
              <a:defRPr/>
            </a:lvl3pPr>
            <a:lvl4pPr lvl="3" rtl="0" algn="ctr">
              <a:lnSpc>
                <a:spcPct val="100000"/>
              </a:lnSpc>
              <a:spcBef>
                <a:spcPts val="1600"/>
              </a:spcBef>
              <a:spcAft>
                <a:spcPts val="0"/>
              </a:spcAft>
              <a:buSzPts val="1200"/>
              <a:buNone/>
              <a:defRPr/>
            </a:lvl4pPr>
            <a:lvl5pPr lvl="4" rtl="0" algn="ctr">
              <a:lnSpc>
                <a:spcPct val="100000"/>
              </a:lnSpc>
              <a:spcBef>
                <a:spcPts val="1600"/>
              </a:spcBef>
              <a:spcAft>
                <a:spcPts val="0"/>
              </a:spcAft>
              <a:buSzPts val="1200"/>
              <a:buNone/>
              <a:defRPr/>
            </a:lvl5pPr>
            <a:lvl6pPr lvl="5" rtl="0" algn="ctr">
              <a:lnSpc>
                <a:spcPct val="100000"/>
              </a:lnSpc>
              <a:spcBef>
                <a:spcPts val="1600"/>
              </a:spcBef>
              <a:spcAft>
                <a:spcPts val="0"/>
              </a:spcAft>
              <a:buSzPts val="1200"/>
              <a:buNone/>
              <a:defRPr/>
            </a:lvl6pPr>
            <a:lvl7pPr lvl="6" rtl="0" algn="ctr">
              <a:lnSpc>
                <a:spcPct val="100000"/>
              </a:lnSpc>
              <a:spcBef>
                <a:spcPts val="1600"/>
              </a:spcBef>
              <a:spcAft>
                <a:spcPts val="0"/>
              </a:spcAft>
              <a:buSzPts val="1200"/>
              <a:buNone/>
              <a:defRPr/>
            </a:lvl7pPr>
            <a:lvl8pPr lvl="7" rtl="0" algn="ctr">
              <a:lnSpc>
                <a:spcPct val="100000"/>
              </a:lnSpc>
              <a:spcBef>
                <a:spcPts val="1600"/>
              </a:spcBef>
              <a:spcAft>
                <a:spcPts val="0"/>
              </a:spcAft>
              <a:buSzPts val="1200"/>
              <a:buNone/>
              <a:defRPr/>
            </a:lvl8pPr>
            <a:lvl9pPr lvl="8" rtl="0" algn="ctr">
              <a:lnSpc>
                <a:spcPct val="100000"/>
              </a:lnSpc>
              <a:spcBef>
                <a:spcPts val="1600"/>
              </a:spcBef>
              <a:spcAft>
                <a:spcPts val="1600"/>
              </a:spcAft>
              <a:buSzPts val="12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39" name="Shape 39"/>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con título 1">
  <p:cSld name="TITLE_1">
    <p:spTree>
      <p:nvGrpSpPr>
        <p:cNvPr id="40" name="Shape 40"/>
        <p:cNvGrpSpPr/>
        <p:nvPr/>
      </p:nvGrpSpPr>
      <p:grpSpPr>
        <a:xfrm>
          <a:off x="0" y="0"/>
          <a:ext cx="0" cy="0"/>
          <a:chOff x="0" y="0"/>
          <a:chExt cx="0" cy="0"/>
        </a:xfrm>
      </p:grpSpPr>
      <p:sp>
        <p:nvSpPr>
          <p:cNvPr id="41" name="Google Shape;41;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2" name="Google Shape;42;p1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3" name="Google Shape;4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TITLE_AND_BODY_1">
    <p:spTree>
      <p:nvGrpSpPr>
        <p:cNvPr id="44" name="Shape 44"/>
        <p:cNvGrpSpPr/>
        <p:nvPr/>
      </p:nvGrpSpPr>
      <p:grpSpPr>
        <a:xfrm>
          <a:off x="0" y="0"/>
          <a:ext cx="0" cy="0"/>
          <a:chOff x="0" y="0"/>
          <a:chExt cx="0" cy="0"/>
        </a:xfrm>
      </p:grpSpPr>
      <p:sp>
        <p:nvSpPr>
          <p:cNvPr id="45" name="Google Shape;45;p14"/>
          <p:cNvSpPr txBox="1"/>
          <p:nvPr>
            <p:ph idx="12" type="sldNum"/>
          </p:nvPr>
        </p:nvSpPr>
        <p:spPr>
          <a:xfrm>
            <a:off x="4449997" y="4902398"/>
            <a:ext cx="239100" cy="220200"/>
          </a:xfrm>
          <a:prstGeom prst="rect">
            <a:avLst/>
          </a:prstGeom>
          <a:noFill/>
          <a:ln>
            <a:noFill/>
          </a:ln>
        </p:spPr>
        <p:txBody>
          <a:bodyPr anchorCtr="0" anchor="t" bIns="32750" lIns="32750" spcFirstLastPara="1" rIns="32750" wrap="square" tIns="32750">
            <a:spAutoFit/>
          </a:bodyPr>
          <a:lstStyle>
            <a:lvl1pPr indent="0" lvl="0"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2">
  <p:cSld name="TITLE_AND_BODY_2">
    <p:spTree>
      <p:nvGrpSpPr>
        <p:cNvPr id="46" name="Shape 46"/>
        <p:cNvGrpSpPr/>
        <p:nvPr/>
      </p:nvGrpSpPr>
      <p:grpSpPr>
        <a:xfrm>
          <a:off x="0" y="0"/>
          <a:ext cx="0" cy="0"/>
          <a:chOff x="0" y="0"/>
          <a:chExt cx="0" cy="0"/>
        </a:xfrm>
      </p:grpSpPr>
      <p:sp>
        <p:nvSpPr>
          <p:cNvPr id="47" name="Google Shape;47;p15"/>
          <p:cNvSpPr txBox="1"/>
          <p:nvPr>
            <p:ph idx="12" type="sldNum"/>
          </p:nvPr>
        </p:nvSpPr>
        <p:spPr>
          <a:xfrm>
            <a:off x="4449997" y="4902398"/>
            <a:ext cx="239100" cy="220200"/>
          </a:xfrm>
          <a:prstGeom prst="rect">
            <a:avLst/>
          </a:prstGeom>
          <a:noFill/>
          <a:ln>
            <a:noFill/>
          </a:ln>
        </p:spPr>
        <p:txBody>
          <a:bodyPr anchorCtr="0" anchor="t" bIns="32750" lIns="32750" spcFirstLastPara="1" rIns="32750" wrap="square" tIns="32750">
            <a:spAutoFit/>
          </a:bodyPr>
          <a:lstStyle>
            <a:lvl1pPr indent="0" lvl="0"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3">
  <p:cSld name="TITLE_AND_BODY_3">
    <p:spTree>
      <p:nvGrpSpPr>
        <p:cNvPr id="48" name="Shape 48"/>
        <p:cNvGrpSpPr/>
        <p:nvPr/>
      </p:nvGrpSpPr>
      <p:grpSpPr>
        <a:xfrm>
          <a:off x="0" y="0"/>
          <a:ext cx="0" cy="0"/>
          <a:chOff x="0" y="0"/>
          <a:chExt cx="0" cy="0"/>
        </a:xfrm>
      </p:grpSpPr>
      <p:sp>
        <p:nvSpPr>
          <p:cNvPr id="49" name="Google Shape;49;p16"/>
          <p:cNvSpPr txBox="1"/>
          <p:nvPr>
            <p:ph idx="12" type="sldNum"/>
          </p:nvPr>
        </p:nvSpPr>
        <p:spPr>
          <a:xfrm>
            <a:off x="4449997" y="4902398"/>
            <a:ext cx="239100" cy="220200"/>
          </a:xfrm>
          <a:prstGeom prst="rect">
            <a:avLst/>
          </a:prstGeom>
          <a:noFill/>
          <a:ln>
            <a:noFill/>
          </a:ln>
        </p:spPr>
        <p:txBody>
          <a:bodyPr anchorCtr="0" anchor="t" bIns="32750" lIns="32750" spcFirstLastPara="1" rIns="32750" wrap="square" tIns="32750">
            <a:spAutoFit/>
          </a:bodyPr>
          <a:lstStyle>
            <a:lvl1pPr indent="0" lvl="0"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1000"/>
              <a:buFont typeface="Helvetica Neue Light"/>
              <a:buNone/>
              <a:defRPr b="0" i="0" sz="10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con título 2">
  <p:cSld name="TITLE_2">
    <p:spTree>
      <p:nvGrpSpPr>
        <p:cNvPr id="50" name="Shape 50"/>
        <p:cNvGrpSpPr/>
        <p:nvPr/>
      </p:nvGrpSpPr>
      <p:grpSpPr>
        <a:xfrm>
          <a:off x="0" y="0"/>
          <a:ext cx="0" cy="0"/>
          <a:chOff x="0" y="0"/>
          <a:chExt cx="0" cy="0"/>
        </a:xfrm>
      </p:grpSpPr>
      <p:sp>
        <p:nvSpPr>
          <p:cNvPr id="51" name="Google Shape;51;p17"/>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2" name="Google Shape;52;p17"/>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3" name="Google Shape;53;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con título 3">
  <p:cSld name="TITLE_3">
    <p:spTree>
      <p:nvGrpSpPr>
        <p:cNvPr id="54" name="Shape 54"/>
        <p:cNvGrpSpPr/>
        <p:nvPr/>
      </p:nvGrpSpPr>
      <p:grpSpPr>
        <a:xfrm>
          <a:off x="0" y="0"/>
          <a:ext cx="0" cy="0"/>
          <a:chOff x="0" y="0"/>
          <a:chExt cx="0" cy="0"/>
        </a:xfrm>
      </p:grpSpPr>
      <p:sp>
        <p:nvSpPr>
          <p:cNvPr id="55" name="Google Shape;55;p18"/>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6" name="Google Shape;56;p18"/>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7" name="Google Shape;57;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con título 4">
  <p:cSld name="TITLE_4">
    <p:spTree>
      <p:nvGrpSpPr>
        <p:cNvPr id="58" name="Shape 58"/>
        <p:cNvGrpSpPr/>
        <p:nvPr/>
      </p:nvGrpSpPr>
      <p:grpSpPr>
        <a:xfrm>
          <a:off x="0" y="0"/>
          <a:ext cx="0" cy="0"/>
          <a:chOff x="0" y="0"/>
          <a:chExt cx="0" cy="0"/>
        </a:xfrm>
      </p:grpSpPr>
      <p:sp>
        <p:nvSpPr>
          <p:cNvPr id="59" name="Google Shape;59;p19"/>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0" name="Google Shape;60;p19"/>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1" name="Google Shape;61;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con título 5">
  <p:cSld name="TITLE_5">
    <p:spTree>
      <p:nvGrpSpPr>
        <p:cNvPr id="62" name="Shape 62"/>
        <p:cNvGrpSpPr/>
        <p:nvPr/>
      </p:nvGrpSpPr>
      <p:grpSpPr>
        <a:xfrm>
          <a:off x="0" y="0"/>
          <a:ext cx="0" cy="0"/>
          <a:chOff x="0" y="0"/>
          <a:chExt cx="0" cy="0"/>
        </a:xfrm>
      </p:grpSpPr>
      <p:sp>
        <p:nvSpPr>
          <p:cNvPr id="63" name="Google Shape;63;p20"/>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4" name="Google Shape;64;p20"/>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5" name="Google Shape;65;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3"/>
          <p:cNvSpPr txBox="1"/>
          <p:nvPr>
            <p:ph type="title"/>
          </p:nvPr>
        </p:nvSpPr>
        <p:spPr>
          <a:xfrm>
            <a:off x="2391900" y="2412425"/>
            <a:ext cx="43602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43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3" name="Google Shape;13;p3"/>
          <p:cNvSpPr txBox="1"/>
          <p:nvPr>
            <p:ph hasCustomPrompt="1" idx="2" type="title"/>
          </p:nvPr>
        </p:nvSpPr>
        <p:spPr>
          <a:xfrm>
            <a:off x="3796851" y="1053785"/>
            <a:ext cx="1550100" cy="1223700"/>
          </a:xfrm>
          <a:prstGeom prst="rect">
            <a:avLst/>
          </a:prstGeom>
          <a:noFill/>
          <a:ln>
            <a:noFill/>
          </a:ln>
        </p:spPr>
        <p:txBody>
          <a:bodyPr anchorCtr="0" anchor="b" bIns="91425" lIns="91425" spcFirstLastPara="1" rIns="91425" wrap="square" tIns="91425">
            <a:noAutofit/>
          </a:bodyPr>
          <a:lstStyle>
            <a:lvl1pPr lvl="0" rtl="0" algn="ctr">
              <a:spcBef>
                <a:spcPts val="0"/>
              </a:spcBef>
              <a:spcAft>
                <a:spcPts val="0"/>
              </a:spcAft>
              <a:buSzPts val="6000"/>
              <a:buNone/>
              <a:defRPr sz="75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4" name="Google Shape;14;p3"/>
          <p:cNvSpPr txBox="1"/>
          <p:nvPr>
            <p:ph idx="1" type="subTitle"/>
          </p:nvPr>
        </p:nvSpPr>
        <p:spPr>
          <a:xfrm rot="462">
            <a:off x="3455476" y="3455300"/>
            <a:ext cx="2233200" cy="6306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a:lvl1pPr>
            <a:lvl2pPr lvl="1" rtl="0" algn="ctr">
              <a:lnSpc>
                <a:spcPct val="100000"/>
              </a:lnSpc>
              <a:spcBef>
                <a:spcPts val="1600"/>
              </a:spcBef>
              <a:spcAft>
                <a:spcPts val="0"/>
              </a:spcAft>
              <a:buSzPts val="1200"/>
              <a:buNone/>
              <a:defRPr/>
            </a:lvl2pPr>
            <a:lvl3pPr lvl="2" rtl="0" algn="ctr">
              <a:lnSpc>
                <a:spcPct val="100000"/>
              </a:lnSpc>
              <a:spcBef>
                <a:spcPts val="1600"/>
              </a:spcBef>
              <a:spcAft>
                <a:spcPts val="0"/>
              </a:spcAft>
              <a:buSzPts val="1200"/>
              <a:buNone/>
              <a:defRPr/>
            </a:lvl3pPr>
            <a:lvl4pPr lvl="3" rtl="0" algn="ctr">
              <a:lnSpc>
                <a:spcPct val="100000"/>
              </a:lnSpc>
              <a:spcBef>
                <a:spcPts val="1600"/>
              </a:spcBef>
              <a:spcAft>
                <a:spcPts val="0"/>
              </a:spcAft>
              <a:buSzPts val="1200"/>
              <a:buNone/>
              <a:defRPr/>
            </a:lvl4pPr>
            <a:lvl5pPr lvl="4" rtl="0" algn="ctr">
              <a:lnSpc>
                <a:spcPct val="100000"/>
              </a:lnSpc>
              <a:spcBef>
                <a:spcPts val="1600"/>
              </a:spcBef>
              <a:spcAft>
                <a:spcPts val="0"/>
              </a:spcAft>
              <a:buSzPts val="1200"/>
              <a:buNone/>
              <a:defRPr/>
            </a:lvl5pPr>
            <a:lvl6pPr lvl="5" rtl="0" algn="ctr">
              <a:lnSpc>
                <a:spcPct val="100000"/>
              </a:lnSpc>
              <a:spcBef>
                <a:spcPts val="1600"/>
              </a:spcBef>
              <a:spcAft>
                <a:spcPts val="0"/>
              </a:spcAft>
              <a:buSzPts val="1200"/>
              <a:buNone/>
              <a:defRPr/>
            </a:lvl6pPr>
            <a:lvl7pPr lvl="6" rtl="0" algn="ctr">
              <a:lnSpc>
                <a:spcPct val="100000"/>
              </a:lnSpc>
              <a:spcBef>
                <a:spcPts val="1600"/>
              </a:spcBef>
              <a:spcAft>
                <a:spcPts val="0"/>
              </a:spcAft>
              <a:buSzPts val="1200"/>
              <a:buNone/>
              <a:defRPr/>
            </a:lvl7pPr>
            <a:lvl8pPr lvl="7" rtl="0" algn="ctr">
              <a:lnSpc>
                <a:spcPct val="100000"/>
              </a:lnSpc>
              <a:spcBef>
                <a:spcPts val="1600"/>
              </a:spcBef>
              <a:spcAft>
                <a:spcPts val="0"/>
              </a:spcAft>
              <a:buSzPts val="1200"/>
              <a:buNone/>
              <a:defRPr/>
            </a:lvl8pPr>
            <a:lvl9pPr lvl="8" rtl="0" algn="ctr">
              <a:lnSpc>
                <a:spcPct val="100000"/>
              </a:lnSpc>
              <a:spcBef>
                <a:spcPts val="1600"/>
              </a:spcBef>
              <a:spcAft>
                <a:spcPts val="1600"/>
              </a:spcAft>
              <a:buSzPts val="12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con título 6">
  <p:cSld name="TITLE_6">
    <p:spTree>
      <p:nvGrpSpPr>
        <p:cNvPr id="66" name="Shape 66"/>
        <p:cNvGrpSpPr/>
        <p:nvPr/>
      </p:nvGrpSpPr>
      <p:grpSpPr>
        <a:xfrm>
          <a:off x="0" y="0"/>
          <a:ext cx="0" cy="0"/>
          <a:chOff x="0" y="0"/>
          <a:chExt cx="0" cy="0"/>
        </a:xfrm>
      </p:grpSpPr>
      <p:sp>
        <p:nvSpPr>
          <p:cNvPr id="67" name="Google Shape;67;p21"/>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8" name="Google Shape;68;p21"/>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9" name="Google Shape;69;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con título 7">
  <p:cSld name="TITLE_7">
    <p:spTree>
      <p:nvGrpSpPr>
        <p:cNvPr id="70" name="Shape 70"/>
        <p:cNvGrpSpPr/>
        <p:nvPr/>
      </p:nvGrpSpPr>
      <p:grpSpPr>
        <a:xfrm>
          <a:off x="0" y="0"/>
          <a:ext cx="0" cy="0"/>
          <a:chOff x="0" y="0"/>
          <a:chExt cx="0" cy="0"/>
        </a:xfrm>
      </p:grpSpPr>
      <p:sp>
        <p:nvSpPr>
          <p:cNvPr id="71" name="Google Shape;71;p2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72" name="Google Shape;72;p2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73" name="Google Shape;73;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con título 8">
  <p:cSld name="TITLE_8">
    <p:spTree>
      <p:nvGrpSpPr>
        <p:cNvPr id="74" name="Shape 74"/>
        <p:cNvGrpSpPr/>
        <p:nvPr/>
      </p:nvGrpSpPr>
      <p:grpSpPr>
        <a:xfrm>
          <a:off x="0" y="0"/>
          <a:ext cx="0" cy="0"/>
          <a:chOff x="0" y="0"/>
          <a:chExt cx="0" cy="0"/>
        </a:xfrm>
      </p:grpSpPr>
      <p:sp>
        <p:nvSpPr>
          <p:cNvPr id="75" name="Google Shape;75;p2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76" name="Google Shape;76;p2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77" name="Google Shape;77;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título 1">
  <p:cSld name="TITLE_ONLY_1">
    <p:spTree>
      <p:nvGrpSpPr>
        <p:cNvPr id="78" name="Shape 78"/>
        <p:cNvGrpSpPr/>
        <p:nvPr/>
      </p:nvGrpSpPr>
      <p:grpSpPr>
        <a:xfrm>
          <a:off x="0" y="0"/>
          <a:ext cx="0" cy="0"/>
          <a:chOff x="0" y="0"/>
          <a:chExt cx="0" cy="0"/>
        </a:xfrm>
      </p:grpSpPr>
      <p:grpSp>
        <p:nvGrpSpPr>
          <p:cNvPr id="79" name="Google Shape;79;p24"/>
          <p:cNvGrpSpPr/>
          <p:nvPr/>
        </p:nvGrpSpPr>
        <p:grpSpPr>
          <a:xfrm>
            <a:off x="0" y="-38100"/>
            <a:ext cx="9144000" cy="5219700"/>
            <a:chOff x="-43" y="-32400"/>
            <a:chExt cx="9144000" cy="5219700"/>
          </a:xfrm>
        </p:grpSpPr>
        <p:grpSp>
          <p:nvGrpSpPr>
            <p:cNvPr id="80" name="Google Shape;80;p24"/>
            <p:cNvGrpSpPr/>
            <p:nvPr/>
          </p:nvGrpSpPr>
          <p:grpSpPr>
            <a:xfrm>
              <a:off x="-43" y="-32400"/>
              <a:ext cx="9144000" cy="5219700"/>
              <a:chOff x="-43" y="-76200"/>
              <a:chExt cx="9144000" cy="5219700"/>
            </a:xfrm>
          </p:grpSpPr>
          <p:cxnSp>
            <p:nvCxnSpPr>
              <p:cNvPr id="81" name="Google Shape;81;p24"/>
              <p:cNvCxnSpPr/>
              <p:nvPr/>
            </p:nvCxnSpPr>
            <p:spPr>
              <a:xfrm>
                <a:off x="365944"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82" name="Google Shape;82;p24"/>
              <p:cNvCxnSpPr/>
              <p:nvPr/>
            </p:nvCxnSpPr>
            <p:spPr>
              <a:xfrm>
                <a:off x="966551"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83" name="Google Shape;83;p24"/>
              <p:cNvCxnSpPr/>
              <p:nvPr/>
            </p:nvCxnSpPr>
            <p:spPr>
              <a:xfrm>
                <a:off x="1567158"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84" name="Google Shape;84;p24"/>
              <p:cNvCxnSpPr/>
              <p:nvPr/>
            </p:nvCxnSpPr>
            <p:spPr>
              <a:xfrm>
                <a:off x="2167764"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85" name="Google Shape;85;p24"/>
              <p:cNvCxnSpPr/>
              <p:nvPr/>
            </p:nvCxnSpPr>
            <p:spPr>
              <a:xfrm>
                <a:off x="2768371"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86" name="Google Shape;86;p24"/>
              <p:cNvCxnSpPr/>
              <p:nvPr/>
            </p:nvCxnSpPr>
            <p:spPr>
              <a:xfrm>
                <a:off x="3368978"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87" name="Google Shape;87;p24"/>
              <p:cNvCxnSpPr/>
              <p:nvPr/>
            </p:nvCxnSpPr>
            <p:spPr>
              <a:xfrm>
                <a:off x="3969585"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88" name="Google Shape;88;p24"/>
              <p:cNvCxnSpPr/>
              <p:nvPr/>
            </p:nvCxnSpPr>
            <p:spPr>
              <a:xfrm>
                <a:off x="4570192"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89" name="Google Shape;89;p24"/>
              <p:cNvCxnSpPr/>
              <p:nvPr/>
            </p:nvCxnSpPr>
            <p:spPr>
              <a:xfrm>
                <a:off x="5170799"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90" name="Google Shape;90;p24"/>
              <p:cNvCxnSpPr/>
              <p:nvPr/>
            </p:nvCxnSpPr>
            <p:spPr>
              <a:xfrm>
                <a:off x="5771406"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91" name="Google Shape;91;p24"/>
              <p:cNvCxnSpPr/>
              <p:nvPr/>
            </p:nvCxnSpPr>
            <p:spPr>
              <a:xfrm>
                <a:off x="6372013"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92" name="Google Shape;92;p24"/>
              <p:cNvCxnSpPr/>
              <p:nvPr/>
            </p:nvCxnSpPr>
            <p:spPr>
              <a:xfrm>
                <a:off x="6972620"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93" name="Google Shape;93;p24"/>
              <p:cNvCxnSpPr/>
              <p:nvPr/>
            </p:nvCxnSpPr>
            <p:spPr>
              <a:xfrm>
                <a:off x="7573226"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94" name="Google Shape;94;p24"/>
              <p:cNvCxnSpPr/>
              <p:nvPr/>
            </p:nvCxnSpPr>
            <p:spPr>
              <a:xfrm>
                <a:off x="8173833"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95" name="Google Shape;95;p24"/>
              <p:cNvCxnSpPr/>
              <p:nvPr/>
            </p:nvCxnSpPr>
            <p:spPr>
              <a:xfrm>
                <a:off x="8774440"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96" name="Google Shape;96;p24"/>
              <p:cNvCxnSpPr/>
              <p:nvPr/>
            </p:nvCxnSpPr>
            <p:spPr>
              <a:xfrm>
                <a:off x="-43" y="4081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97" name="Google Shape;97;p24"/>
              <p:cNvCxnSpPr/>
              <p:nvPr/>
            </p:nvCxnSpPr>
            <p:spPr>
              <a:xfrm>
                <a:off x="-43" y="10154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98" name="Google Shape;98;p24"/>
              <p:cNvCxnSpPr/>
              <p:nvPr/>
            </p:nvCxnSpPr>
            <p:spPr>
              <a:xfrm>
                <a:off x="-43" y="16227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99" name="Google Shape;99;p24"/>
              <p:cNvCxnSpPr/>
              <p:nvPr/>
            </p:nvCxnSpPr>
            <p:spPr>
              <a:xfrm>
                <a:off x="-43" y="22300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00" name="Google Shape;100;p24"/>
              <p:cNvCxnSpPr/>
              <p:nvPr/>
            </p:nvCxnSpPr>
            <p:spPr>
              <a:xfrm>
                <a:off x="-43" y="28373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01" name="Google Shape;101;p24"/>
              <p:cNvCxnSpPr/>
              <p:nvPr/>
            </p:nvCxnSpPr>
            <p:spPr>
              <a:xfrm>
                <a:off x="-43" y="34446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02" name="Google Shape;102;p24"/>
              <p:cNvCxnSpPr/>
              <p:nvPr/>
            </p:nvCxnSpPr>
            <p:spPr>
              <a:xfrm>
                <a:off x="-43" y="40519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03" name="Google Shape;103;p24"/>
              <p:cNvCxnSpPr/>
              <p:nvPr/>
            </p:nvCxnSpPr>
            <p:spPr>
              <a:xfrm>
                <a:off x="-43" y="4659200"/>
                <a:ext cx="9144000" cy="0"/>
              </a:xfrm>
              <a:prstGeom prst="straightConnector1">
                <a:avLst/>
              </a:prstGeom>
              <a:noFill/>
              <a:ln cap="flat" cmpd="sng" w="9525">
                <a:solidFill>
                  <a:schemeClr val="accent1"/>
                </a:solidFill>
                <a:prstDash val="solid"/>
                <a:round/>
                <a:headEnd len="med" w="med" type="none"/>
                <a:tailEnd len="med" w="med" type="none"/>
              </a:ln>
            </p:spPr>
          </p:cxnSp>
        </p:grpSp>
        <p:sp>
          <p:nvSpPr>
            <p:cNvPr id="104" name="Google Shape;104;p24"/>
            <p:cNvSpPr/>
            <p:nvPr/>
          </p:nvSpPr>
          <p:spPr>
            <a:xfrm>
              <a:off x="715975" y="322725"/>
              <a:ext cx="7708500" cy="4509300"/>
            </a:xfrm>
            <a:prstGeom prst="rect">
              <a:avLst/>
            </a:prstGeom>
            <a:solidFill>
              <a:schemeClr val="l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5" name="Google Shape;105;p24"/>
          <p:cNvSpPr txBox="1"/>
          <p:nvPr>
            <p:ph type="ctrTitle"/>
          </p:nvPr>
        </p:nvSpPr>
        <p:spPr>
          <a:xfrm>
            <a:off x="713250" y="333757"/>
            <a:ext cx="7717500" cy="597600"/>
          </a:xfrm>
          <a:prstGeom prst="rect">
            <a:avLst/>
          </a:prstGeom>
          <a:noFill/>
        </p:spPr>
        <p:txBody>
          <a:bodyPr anchorCtr="0" anchor="t" bIns="91425" lIns="91425" spcFirstLastPara="1" rIns="91425" wrap="square" tIns="91425">
            <a:noAutofit/>
          </a:bodyPr>
          <a:lstStyle>
            <a:lvl1pPr lvl="0" rtl="0" algn="ctr">
              <a:spcBef>
                <a:spcPts val="0"/>
              </a:spcBef>
              <a:spcAft>
                <a:spcPts val="0"/>
              </a:spcAft>
              <a:buSzPts val="3600"/>
              <a:buNone/>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título 2">
  <p:cSld name="TITLE_ONLY_2">
    <p:spTree>
      <p:nvGrpSpPr>
        <p:cNvPr id="106" name="Shape 106"/>
        <p:cNvGrpSpPr/>
        <p:nvPr/>
      </p:nvGrpSpPr>
      <p:grpSpPr>
        <a:xfrm>
          <a:off x="0" y="0"/>
          <a:ext cx="0" cy="0"/>
          <a:chOff x="0" y="0"/>
          <a:chExt cx="0" cy="0"/>
        </a:xfrm>
      </p:grpSpPr>
      <p:grpSp>
        <p:nvGrpSpPr>
          <p:cNvPr id="107" name="Google Shape;107;p25"/>
          <p:cNvGrpSpPr/>
          <p:nvPr/>
        </p:nvGrpSpPr>
        <p:grpSpPr>
          <a:xfrm>
            <a:off x="0" y="-38100"/>
            <a:ext cx="9144000" cy="5219700"/>
            <a:chOff x="-43" y="-32400"/>
            <a:chExt cx="9144000" cy="5219700"/>
          </a:xfrm>
        </p:grpSpPr>
        <p:grpSp>
          <p:nvGrpSpPr>
            <p:cNvPr id="108" name="Google Shape;108;p25"/>
            <p:cNvGrpSpPr/>
            <p:nvPr/>
          </p:nvGrpSpPr>
          <p:grpSpPr>
            <a:xfrm>
              <a:off x="-43" y="-32400"/>
              <a:ext cx="9144000" cy="5219700"/>
              <a:chOff x="-43" y="-76200"/>
              <a:chExt cx="9144000" cy="5219700"/>
            </a:xfrm>
          </p:grpSpPr>
          <p:cxnSp>
            <p:nvCxnSpPr>
              <p:cNvPr id="109" name="Google Shape;109;p25"/>
              <p:cNvCxnSpPr/>
              <p:nvPr/>
            </p:nvCxnSpPr>
            <p:spPr>
              <a:xfrm>
                <a:off x="365944"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10" name="Google Shape;110;p25"/>
              <p:cNvCxnSpPr/>
              <p:nvPr/>
            </p:nvCxnSpPr>
            <p:spPr>
              <a:xfrm>
                <a:off x="966551"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11" name="Google Shape;111;p25"/>
              <p:cNvCxnSpPr/>
              <p:nvPr/>
            </p:nvCxnSpPr>
            <p:spPr>
              <a:xfrm>
                <a:off x="1567158"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12" name="Google Shape;112;p25"/>
              <p:cNvCxnSpPr/>
              <p:nvPr/>
            </p:nvCxnSpPr>
            <p:spPr>
              <a:xfrm>
                <a:off x="2167764"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13" name="Google Shape;113;p25"/>
              <p:cNvCxnSpPr/>
              <p:nvPr/>
            </p:nvCxnSpPr>
            <p:spPr>
              <a:xfrm>
                <a:off x="2768371"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14" name="Google Shape;114;p25"/>
              <p:cNvCxnSpPr/>
              <p:nvPr/>
            </p:nvCxnSpPr>
            <p:spPr>
              <a:xfrm>
                <a:off x="3368978"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15" name="Google Shape;115;p25"/>
              <p:cNvCxnSpPr/>
              <p:nvPr/>
            </p:nvCxnSpPr>
            <p:spPr>
              <a:xfrm>
                <a:off x="3969585"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16" name="Google Shape;116;p25"/>
              <p:cNvCxnSpPr/>
              <p:nvPr/>
            </p:nvCxnSpPr>
            <p:spPr>
              <a:xfrm>
                <a:off x="4570192"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17" name="Google Shape;117;p25"/>
              <p:cNvCxnSpPr/>
              <p:nvPr/>
            </p:nvCxnSpPr>
            <p:spPr>
              <a:xfrm>
                <a:off x="5170799"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18" name="Google Shape;118;p25"/>
              <p:cNvCxnSpPr/>
              <p:nvPr/>
            </p:nvCxnSpPr>
            <p:spPr>
              <a:xfrm>
                <a:off x="5771406"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19" name="Google Shape;119;p25"/>
              <p:cNvCxnSpPr/>
              <p:nvPr/>
            </p:nvCxnSpPr>
            <p:spPr>
              <a:xfrm>
                <a:off x="6372013"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20" name="Google Shape;120;p25"/>
              <p:cNvCxnSpPr/>
              <p:nvPr/>
            </p:nvCxnSpPr>
            <p:spPr>
              <a:xfrm>
                <a:off x="6972620"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21" name="Google Shape;121;p25"/>
              <p:cNvCxnSpPr/>
              <p:nvPr/>
            </p:nvCxnSpPr>
            <p:spPr>
              <a:xfrm>
                <a:off x="7573226"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22" name="Google Shape;122;p25"/>
              <p:cNvCxnSpPr/>
              <p:nvPr/>
            </p:nvCxnSpPr>
            <p:spPr>
              <a:xfrm>
                <a:off x="8173833"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23" name="Google Shape;123;p25"/>
              <p:cNvCxnSpPr/>
              <p:nvPr/>
            </p:nvCxnSpPr>
            <p:spPr>
              <a:xfrm>
                <a:off x="8774440"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24" name="Google Shape;124;p25"/>
              <p:cNvCxnSpPr/>
              <p:nvPr/>
            </p:nvCxnSpPr>
            <p:spPr>
              <a:xfrm>
                <a:off x="-43" y="4081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25" name="Google Shape;125;p25"/>
              <p:cNvCxnSpPr/>
              <p:nvPr/>
            </p:nvCxnSpPr>
            <p:spPr>
              <a:xfrm>
                <a:off x="-43" y="10154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26" name="Google Shape;126;p25"/>
              <p:cNvCxnSpPr/>
              <p:nvPr/>
            </p:nvCxnSpPr>
            <p:spPr>
              <a:xfrm>
                <a:off x="-43" y="16227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27" name="Google Shape;127;p25"/>
              <p:cNvCxnSpPr/>
              <p:nvPr/>
            </p:nvCxnSpPr>
            <p:spPr>
              <a:xfrm>
                <a:off x="-43" y="22300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28" name="Google Shape;128;p25"/>
              <p:cNvCxnSpPr/>
              <p:nvPr/>
            </p:nvCxnSpPr>
            <p:spPr>
              <a:xfrm>
                <a:off x="-43" y="28373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29" name="Google Shape;129;p25"/>
              <p:cNvCxnSpPr/>
              <p:nvPr/>
            </p:nvCxnSpPr>
            <p:spPr>
              <a:xfrm>
                <a:off x="-43" y="34446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30" name="Google Shape;130;p25"/>
              <p:cNvCxnSpPr/>
              <p:nvPr/>
            </p:nvCxnSpPr>
            <p:spPr>
              <a:xfrm>
                <a:off x="-43" y="40519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31" name="Google Shape;131;p25"/>
              <p:cNvCxnSpPr/>
              <p:nvPr/>
            </p:nvCxnSpPr>
            <p:spPr>
              <a:xfrm>
                <a:off x="-43" y="4659200"/>
                <a:ext cx="9144000" cy="0"/>
              </a:xfrm>
              <a:prstGeom prst="straightConnector1">
                <a:avLst/>
              </a:prstGeom>
              <a:noFill/>
              <a:ln cap="flat" cmpd="sng" w="9525">
                <a:solidFill>
                  <a:schemeClr val="accent1"/>
                </a:solidFill>
                <a:prstDash val="solid"/>
                <a:round/>
                <a:headEnd len="med" w="med" type="none"/>
                <a:tailEnd len="med" w="med" type="none"/>
              </a:ln>
            </p:spPr>
          </p:cxnSp>
        </p:grpSp>
        <p:sp>
          <p:nvSpPr>
            <p:cNvPr id="132" name="Google Shape;132;p25"/>
            <p:cNvSpPr/>
            <p:nvPr/>
          </p:nvSpPr>
          <p:spPr>
            <a:xfrm>
              <a:off x="715975" y="322725"/>
              <a:ext cx="7708500" cy="4509300"/>
            </a:xfrm>
            <a:prstGeom prst="rect">
              <a:avLst/>
            </a:prstGeom>
            <a:solidFill>
              <a:schemeClr val="l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3" name="Google Shape;133;p25"/>
          <p:cNvSpPr txBox="1"/>
          <p:nvPr>
            <p:ph type="ctrTitle"/>
          </p:nvPr>
        </p:nvSpPr>
        <p:spPr>
          <a:xfrm>
            <a:off x="713250" y="333757"/>
            <a:ext cx="7717500" cy="597600"/>
          </a:xfrm>
          <a:prstGeom prst="rect">
            <a:avLst/>
          </a:prstGeom>
          <a:noFill/>
        </p:spPr>
        <p:txBody>
          <a:bodyPr anchorCtr="0" anchor="t" bIns="91425" lIns="91425" spcFirstLastPara="1" rIns="91425" wrap="square" tIns="91425">
            <a:noAutofit/>
          </a:bodyPr>
          <a:lstStyle>
            <a:lvl1pPr lvl="0" rtl="0" algn="ctr">
              <a:spcBef>
                <a:spcPts val="0"/>
              </a:spcBef>
              <a:spcAft>
                <a:spcPts val="0"/>
              </a:spcAft>
              <a:buSzPts val="3600"/>
              <a:buNone/>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cuerpo 1">
  <p:cSld name="TITLE_AND_BODY_4">
    <p:spTree>
      <p:nvGrpSpPr>
        <p:cNvPr id="134" name="Shape 134"/>
        <p:cNvGrpSpPr/>
        <p:nvPr/>
      </p:nvGrpSpPr>
      <p:grpSpPr>
        <a:xfrm>
          <a:off x="0" y="0"/>
          <a:ext cx="0" cy="0"/>
          <a:chOff x="0" y="0"/>
          <a:chExt cx="0" cy="0"/>
        </a:xfrm>
      </p:grpSpPr>
      <p:grpSp>
        <p:nvGrpSpPr>
          <p:cNvPr id="135" name="Google Shape;135;p26"/>
          <p:cNvGrpSpPr/>
          <p:nvPr/>
        </p:nvGrpSpPr>
        <p:grpSpPr>
          <a:xfrm>
            <a:off x="0" y="-38100"/>
            <a:ext cx="9144000" cy="5219700"/>
            <a:chOff x="-43" y="-32400"/>
            <a:chExt cx="9144000" cy="5219700"/>
          </a:xfrm>
        </p:grpSpPr>
        <p:grpSp>
          <p:nvGrpSpPr>
            <p:cNvPr id="136" name="Google Shape;136;p26"/>
            <p:cNvGrpSpPr/>
            <p:nvPr/>
          </p:nvGrpSpPr>
          <p:grpSpPr>
            <a:xfrm>
              <a:off x="-43" y="-32400"/>
              <a:ext cx="9144000" cy="5219700"/>
              <a:chOff x="-43" y="-76200"/>
              <a:chExt cx="9144000" cy="5219700"/>
            </a:xfrm>
          </p:grpSpPr>
          <p:cxnSp>
            <p:nvCxnSpPr>
              <p:cNvPr id="137" name="Google Shape;137;p26"/>
              <p:cNvCxnSpPr/>
              <p:nvPr/>
            </p:nvCxnSpPr>
            <p:spPr>
              <a:xfrm>
                <a:off x="365944"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38" name="Google Shape;138;p26"/>
              <p:cNvCxnSpPr/>
              <p:nvPr/>
            </p:nvCxnSpPr>
            <p:spPr>
              <a:xfrm>
                <a:off x="966551"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39" name="Google Shape;139;p26"/>
              <p:cNvCxnSpPr/>
              <p:nvPr/>
            </p:nvCxnSpPr>
            <p:spPr>
              <a:xfrm>
                <a:off x="1567158"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40" name="Google Shape;140;p26"/>
              <p:cNvCxnSpPr/>
              <p:nvPr/>
            </p:nvCxnSpPr>
            <p:spPr>
              <a:xfrm>
                <a:off x="2167764"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41" name="Google Shape;141;p26"/>
              <p:cNvCxnSpPr/>
              <p:nvPr/>
            </p:nvCxnSpPr>
            <p:spPr>
              <a:xfrm>
                <a:off x="2768371"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42" name="Google Shape;142;p26"/>
              <p:cNvCxnSpPr/>
              <p:nvPr/>
            </p:nvCxnSpPr>
            <p:spPr>
              <a:xfrm>
                <a:off x="3368978"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43" name="Google Shape;143;p26"/>
              <p:cNvCxnSpPr/>
              <p:nvPr/>
            </p:nvCxnSpPr>
            <p:spPr>
              <a:xfrm>
                <a:off x="3969585"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44" name="Google Shape;144;p26"/>
              <p:cNvCxnSpPr/>
              <p:nvPr/>
            </p:nvCxnSpPr>
            <p:spPr>
              <a:xfrm>
                <a:off x="4570192"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45" name="Google Shape;145;p26"/>
              <p:cNvCxnSpPr/>
              <p:nvPr/>
            </p:nvCxnSpPr>
            <p:spPr>
              <a:xfrm>
                <a:off x="5170799"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46" name="Google Shape;146;p26"/>
              <p:cNvCxnSpPr/>
              <p:nvPr/>
            </p:nvCxnSpPr>
            <p:spPr>
              <a:xfrm>
                <a:off x="5771406"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47" name="Google Shape;147;p26"/>
              <p:cNvCxnSpPr/>
              <p:nvPr/>
            </p:nvCxnSpPr>
            <p:spPr>
              <a:xfrm>
                <a:off x="6372013"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48" name="Google Shape;148;p26"/>
              <p:cNvCxnSpPr/>
              <p:nvPr/>
            </p:nvCxnSpPr>
            <p:spPr>
              <a:xfrm>
                <a:off x="6972620"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49" name="Google Shape;149;p26"/>
              <p:cNvCxnSpPr/>
              <p:nvPr/>
            </p:nvCxnSpPr>
            <p:spPr>
              <a:xfrm>
                <a:off x="7573226"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50" name="Google Shape;150;p26"/>
              <p:cNvCxnSpPr/>
              <p:nvPr/>
            </p:nvCxnSpPr>
            <p:spPr>
              <a:xfrm>
                <a:off x="8173833"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51" name="Google Shape;151;p26"/>
              <p:cNvCxnSpPr/>
              <p:nvPr/>
            </p:nvCxnSpPr>
            <p:spPr>
              <a:xfrm>
                <a:off x="8774440"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52" name="Google Shape;152;p26"/>
              <p:cNvCxnSpPr/>
              <p:nvPr/>
            </p:nvCxnSpPr>
            <p:spPr>
              <a:xfrm>
                <a:off x="-43" y="4081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53" name="Google Shape;153;p26"/>
              <p:cNvCxnSpPr/>
              <p:nvPr/>
            </p:nvCxnSpPr>
            <p:spPr>
              <a:xfrm>
                <a:off x="-43" y="10154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54" name="Google Shape;154;p26"/>
              <p:cNvCxnSpPr/>
              <p:nvPr/>
            </p:nvCxnSpPr>
            <p:spPr>
              <a:xfrm>
                <a:off x="-43" y="16227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55" name="Google Shape;155;p26"/>
              <p:cNvCxnSpPr/>
              <p:nvPr/>
            </p:nvCxnSpPr>
            <p:spPr>
              <a:xfrm>
                <a:off x="-43" y="22300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56" name="Google Shape;156;p26"/>
              <p:cNvCxnSpPr/>
              <p:nvPr/>
            </p:nvCxnSpPr>
            <p:spPr>
              <a:xfrm>
                <a:off x="-43" y="28373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57" name="Google Shape;157;p26"/>
              <p:cNvCxnSpPr/>
              <p:nvPr/>
            </p:nvCxnSpPr>
            <p:spPr>
              <a:xfrm>
                <a:off x="-43" y="34446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58" name="Google Shape;158;p26"/>
              <p:cNvCxnSpPr/>
              <p:nvPr/>
            </p:nvCxnSpPr>
            <p:spPr>
              <a:xfrm>
                <a:off x="-43" y="40519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59" name="Google Shape;159;p26"/>
              <p:cNvCxnSpPr/>
              <p:nvPr/>
            </p:nvCxnSpPr>
            <p:spPr>
              <a:xfrm>
                <a:off x="-43" y="4659200"/>
                <a:ext cx="9144000" cy="0"/>
              </a:xfrm>
              <a:prstGeom prst="straightConnector1">
                <a:avLst/>
              </a:prstGeom>
              <a:noFill/>
              <a:ln cap="flat" cmpd="sng" w="9525">
                <a:solidFill>
                  <a:schemeClr val="accent1"/>
                </a:solidFill>
                <a:prstDash val="solid"/>
                <a:round/>
                <a:headEnd len="med" w="med" type="none"/>
                <a:tailEnd len="med" w="med" type="none"/>
              </a:ln>
            </p:spPr>
          </p:cxnSp>
        </p:grpSp>
        <p:sp>
          <p:nvSpPr>
            <p:cNvPr id="160" name="Google Shape;160;p26"/>
            <p:cNvSpPr/>
            <p:nvPr/>
          </p:nvSpPr>
          <p:spPr>
            <a:xfrm>
              <a:off x="715975" y="322725"/>
              <a:ext cx="7708500" cy="4509300"/>
            </a:xfrm>
            <a:prstGeom prst="rect">
              <a:avLst/>
            </a:prstGeom>
            <a:solidFill>
              <a:schemeClr val="l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1" name="Google Shape;161;p26"/>
          <p:cNvSpPr txBox="1"/>
          <p:nvPr>
            <p:ph type="ctrTitle"/>
          </p:nvPr>
        </p:nvSpPr>
        <p:spPr>
          <a:xfrm>
            <a:off x="713250" y="333750"/>
            <a:ext cx="7717500" cy="1249500"/>
          </a:xfrm>
          <a:prstGeom prst="rect">
            <a:avLst/>
          </a:prstGeom>
          <a:noFill/>
        </p:spPr>
        <p:txBody>
          <a:bodyPr anchorCtr="0" anchor="t" bIns="91425" lIns="91425" spcFirstLastPara="1" rIns="91425" wrap="square" tIns="91425">
            <a:noAutofit/>
          </a:bodyPr>
          <a:lstStyle>
            <a:lvl1pPr lvl="0" rtl="0" algn="ctr">
              <a:spcBef>
                <a:spcPts val="0"/>
              </a:spcBef>
              <a:spcAft>
                <a:spcPts val="0"/>
              </a:spcAft>
              <a:buSzPts val="3600"/>
              <a:buNone/>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p:txBody>
      </p:sp>
      <p:sp>
        <p:nvSpPr>
          <p:cNvPr id="162" name="Google Shape;162;p26"/>
          <p:cNvSpPr txBox="1"/>
          <p:nvPr>
            <p:ph idx="1" type="body"/>
          </p:nvPr>
        </p:nvSpPr>
        <p:spPr>
          <a:xfrm>
            <a:off x="1089300" y="1583250"/>
            <a:ext cx="6965400" cy="30252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accent3"/>
              </a:buClr>
              <a:buSzPts val="1200"/>
              <a:buChar char="●"/>
              <a:defRPr/>
            </a:lvl1pPr>
            <a:lvl2pPr indent="-304800" lvl="1" marL="914400" rtl="0">
              <a:spcBef>
                <a:spcPts val="1600"/>
              </a:spcBef>
              <a:spcAft>
                <a:spcPts val="0"/>
              </a:spcAft>
              <a:buClr>
                <a:schemeClr val="accent3"/>
              </a:buClr>
              <a:buSzPts val="1200"/>
              <a:buChar char="○"/>
              <a:defRPr/>
            </a:lvl2pPr>
            <a:lvl3pPr indent="-304800" lvl="2" marL="1371600" rtl="0">
              <a:spcBef>
                <a:spcPts val="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título 3">
  <p:cSld name="TITLE_ONLY_3">
    <p:spTree>
      <p:nvGrpSpPr>
        <p:cNvPr id="163" name="Shape 163"/>
        <p:cNvGrpSpPr/>
        <p:nvPr/>
      </p:nvGrpSpPr>
      <p:grpSpPr>
        <a:xfrm>
          <a:off x="0" y="0"/>
          <a:ext cx="0" cy="0"/>
          <a:chOff x="0" y="0"/>
          <a:chExt cx="0" cy="0"/>
        </a:xfrm>
      </p:grpSpPr>
      <p:grpSp>
        <p:nvGrpSpPr>
          <p:cNvPr id="164" name="Google Shape;164;p27"/>
          <p:cNvGrpSpPr/>
          <p:nvPr/>
        </p:nvGrpSpPr>
        <p:grpSpPr>
          <a:xfrm>
            <a:off x="0" y="-38100"/>
            <a:ext cx="9144000" cy="5219700"/>
            <a:chOff x="-43" y="-32400"/>
            <a:chExt cx="9144000" cy="5219700"/>
          </a:xfrm>
        </p:grpSpPr>
        <p:grpSp>
          <p:nvGrpSpPr>
            <p:cNvPr id="165" name="Google Shape;165;p27"/>
            <p:cNvGrpSpPr/>
            <p:nvPr/>
          </p:nvGrpSpPr>
          <p:grpSpPr>
            <a:xfrm>
              <a:off x="-43" y="-32400"/>
              <a:ext cx="9144000" cy="5219700"/>
              <a:chOff x="-43" y="-76200"/>
              <a:chExt cx="9144000" cy="5219700"/>
            </a:xfrm>
          </p:grpSpPr>
          <p:cxnSp>
            <p:nvCxnSpPr>
              <p:cNvPr id="166" name="Google Shape;166;p27"/>
              <p:cNvCxnSpPr/>
              <p:nvPr/>
            </p:nvCxnSpPr>
            <p:spPr>
              <a:xfrm>
                <a:off x="365944"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67" name="Google Shape;167;p27"/>
              <p:cNvCxnSpPr/>
              <p:nvPr/>
            </p:nvCxnSpPr>
            <p:spPr>
              <a:xfrm>
                <a:off x="966551"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68" name="Google Shape;168;p27"/>
              <p:cNvCxnSpPr/>
              <p:nvPr/>
            </p:nvCxnSpPr>
            <p:spPr>
              <a:xfrm>
                <a:off x="1567158"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69" name="Google Shape;169;p27"/>
              <p:cNvCxnSpPr/>
              <p:nvPr/>
            </p:nvCxnSpPr>
            <p:spPr>
              <a:xfrm>
                <a:off x="2167764"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70" name="Google Shape;170;p27"/>
              <p:cNvCxnSpPr/>
              <p:nvPr/>
            </p:nvCxnSpPr>
            <p:spPr>
              <a:xfrm>
                <a:off x="2768371"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71" name="Google Shape;171;p27"/>
              <p:cNvCxnSpPr/>
              <p:nvPr/>
            </p:nvCxnSpPr>
            <p:spPr>
              <a:xfrm>
                <a:off x="3368978"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72" name="Google Shape;172;p27"/>
              <p:cNvCxnSpPr/>
              <p:nvPr/>
            </p:nvCxnSpPr>
            <p:spPr>
              <a:xfrm>
                <a:off x="3969585"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73" name="Google Shape;173;p27"/>
              <p:cNvCxnSpPr/>
              <p:nvPr/>
            </p:nvCxnSpPr>
            <p:spPr>
              <a:xfrm>
                <a:off x="4570192"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74" name="Google Shape;174;p27"/>
              <p:cNvCxnSpPr/>
              <p:nvPr/>
            </p:nvCxnSpPr>
            <p:spPr>
              <a:xfrm>
                <a:off x="5170799"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75" name="Google Shape;175;p27"/>
              <p:cNvCxnSpPr/>
              <p:nvPr/>
            </p:nvCxnSpPr>
            <p:spPr>
              <a:xfrm>
                <a:off x="5771406"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76" name="Google Shape;176;p27"/>
              <p:cNvCxnSpPr/>
              <p:nvPr/>
            </p:nvCxnSpPr>
            <p:spPr>
              <a:xfrm>
                <a:off x="6372013"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77" name="Google Shape;177;p27"/>
              <p:cNvCxnSpPr/>
              <p:nvPr/>
            </p:nvCxnSpPr>
            <p:spPr>
              <a:xfrm>
                <a:off x="6972620"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78" name="Google Shape;178;p27"/>
              <p:cNvCxnSpPr/>
              <p:nvPr/>
            </p:nvCxnSpPr>
            <p:spPr>
              <a:xfrm>
                <a:off x="7573226"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79" name="Google Shape;179;p27"/>
              <p:cNvCxnSpPr/>
              <p:nvPr/>
            </p:nvCxnSpPr>
            <p:spPr>
              <a:xfrm>
                <a:off x="8173833"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80" name="Google Shape;180;p27"/>
              <p:cNvCxnSpPr/>
              <p:nvPr/>
            </p:nvCxnSpPr>
            <p:spPr>
              <a:xfrm>
                <a:off x="8774440"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81" name="Google Shape;181;p27"/>
              <p:cNvCxnSpPr/>
              <p:nvPr/>
            </p:nvCxnSpPr>
            <p:spPr>
              <a:xfrm>
                <a:off x="-43" y="4081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82" name="Google Shape;182;p27"/>
              <p:cNvCxnSpPr/>
              <p:nvPr/>
            </p:nvCxnSpPr>
            <p:spPr>
              <a:xfrm>
                <a:off x="-43" y="10154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83" name="Google Shape;183;p27"/>
              <p:cNvCxnSpPr/>
              <p:nvPr/>
            </p:nvCxnSpPr>
            <p:spPr>
              <a:xfrm>
                <a:off x="-43" y="16227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84" name="Google Shape;184;p27"/>
              <p:cNvCxnSpPr/>
              <p:nvPr/>
            </p:nvCxnSpPr>
            <p:spPr>
              <a:xfrm>
                <a:off x="-43" y="22300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85" name="Google Shape;185;p27"/>
              <p:cNvCxnSpPr/>
              <p:nvPr/>
            </p:nvCxnSpPr>
            <p:spPr>
              <a:xfrm>
                <a:off x="-43" y="28373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86" name="Google Shape;186;p27"/>
              <p:cNvCxnSpPr/>
              <p:nvPr/>
            </p:nvCxnSpPr>
            <p:spPr>
              <a:xfrm>
                <a:off x="-43" y="34446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87" name="Google Shape;187;p27"/>
              <p:cNvCxnSpPr/>
              <p:nvPr/>
            </p:nvCxnSpPr>
            <p:spPr>
              <a:xfrm>
                <a:off x="-43" y="40519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188" name="Google Shape;188;p27"/>
              <p:cNvCxnSpPr/>
              <p:nvPr/>
            </p:nvCxnSpPr>
            <p:spPr>
              <a:xfrm>
                <a:off x="-43" y="4659200"/>
                <a:ext cx="9144000" cy="0"/>
              </a:xfrm>
              <a:prstGeom prst="straightConnector1">
                <a:avLst/>
              </a:prstGeom>
              <a:noFill/>
              <a:ln cap="flat" cmpd="sng" w="9525">
                <a:solidFill>
                  <a:schemeClr val="accent1"/>
                </a:solidFill>
                <a:prstDash val="solid"/>
                <a:round/>
                <a:headEnd len="med" w="med" type="none"/>
                <a:tailEnd len="med" w="med" type="none"/>
              </a:ln>
            </p:spPr>
          </p:cxnSp>
        </p:grpSp>
        <p:sp>
          <p:nvSpPr>
            <p:cNvPr id="189" name="Google Shape;189;p27"/>
            <p:cNvSpPr/>
            <p:nvPr/>
          </p:nvSpPr>
          <p:spPr>
            <a:xfrm>
              <a:off x="715975" y="322725"/>
              <a:ext cx="7708500" cy="4509300"/>
            </a:xfrm>
            <a:prstGeom prst="rect">
              <a:avLst/>
            </a:prstGeom>
            <a:solidFill>
              <a:schemeClr val="l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0" name="Google Shape;190;p27"/>
          <p:cNvSpPr txBox="1"/>
          <p:nvPr>
            <p:ph type="ctrTitle"/>
          </p:nvPr>
        </p:nvSpPr>
        <p:spPr>
          <a:xfrm>
            <a:off x="713250" y="333757"/>
            <a:ext cx="7717500" cy="597600"/>
          </a:xfrm>
          <a:prstGeom prst="rect">
            <a:avLst/>
          </a:prstGeom>
          <a:noFill/>
        </p:spPr>
        <p:txBody>
          <a:bodyPr anchorCtr="0" anchor="t" bIns="91425" lIns="91425" spcFirstLastPara="1" rIns="91425" wrap="square" tIns="91425">
            <a:noAutofit/>
          </a:bodyPr>
          <a:lstStyle>
            <a:lvl1pPr lvl="0" rtl="0" algn="ctr">
              <a:spcBef>
                <a:spcPts val="0"/>
              </a:spcBef>
              <a:spcAft>
                <a:spcPts val="0"/>
              </a:spcAft>
              <a:buSzPts val="3600"/>
              <a:buNone/>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cuerpo 2">
  <p:cSld name="TITLE_AND_BODY_5">
    <p:spTree>
      <p:nvGrpSpPr>
        <p:cNvPr id="191" name="Shape 191"/>
        <p:cNvGrpSpPr/>
        <p:nvPr/>
      </p:nvGrpSpPr>
      <p:grpSpPr>
        <a:xfrm>
          <a:off x="0" y="0"/>
          <a:ext cx="0" cy="0"/>
          <a:chOff x="0" y="0"/>
          <a:chExt cx="0" cy="0"/>
        </a:xfrm>
      </p:grpSpPr>
      <p:grpSp>
        <p:nvGrpSpPr>
          <p:cNvPr id="192" name="Google Shape;192;p28"/>
          <p:cNvGrpSpPr/>
          <p:nvPr/>
        </p:nvGrpSpPr>
        <p:grpSpPr>
          <a:xfrm>
            <a:off x="0" y="-38100"/>
            <a:ext cx="9144000" cy="5219700"/>
            <a:chOff x="-43" y="-32400"/>
            <a:chExt cx="9144000" cy="5219700"/>
          </a:xfrm>
        </p:grpSpPr>
        <p:grpSp>
          <p:nvGrpSpPr>
            <p:cNvPr id="193" name="Google Shape;193;p28"/>
            <p:cNvGrpSpPr/>
            <p:nvPr/>
          </p:nvGrpSpPr>
          <p:grpSpPr>
            <a:xfrm>
              <a:off x="-43" y="-32400"/>
              <a:ext cx="9144000" cy="5219700"/>
              <a:chOff x="-43" y="-76200"/>
              <a:chExt cx="9144000" cy="5219700"/>
            </a:xfrm>
          </p:grpSpPr>
          <p:cxnSp>
            <p:nvCxnSpPr>
              <p:cNvPr id="194" name="Google Shape;194;p28"/>
              <p:cNvCxnSpPr/>
              <p:nvPr/>
            </p:nvCxnSpPr>
            <p:spPr>
              <a:xfrm>
                <a:off x="365944"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95" name="Google Shape;195;p28"/>
              <p:cNvCxnSpPr/>
              <p:nvPr/>
            </p:nvCxnSpPr>
            <p:spPr>
              <a:xfrm>
                <a:off x="966551"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96" name="Google Shape;196;p28"/>
              <p:cNvCxnSpPr/>
              <p:nvPr/>
            </p:nvCxnSpPr>
            <p:spPr>
              <a:xfrm>
                <a:off x="1567158"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97" name="Google Shape;197;p28"/>
              <p:cNvCxnSpPr/>
              <p:nvPr/>
            </p:nvCxnSpPr>
            <p:spPr>
              <a:xfrm>
                <a:off x="2167764"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98" name="Google Shape;198;p28"/>
              <p:cNvCxnSpPr/>
              <p:nvPr/>
            </p:nvCxnSpPr>
            <p:spPr>
              <a:xfrm>
                <a:off x="2768371"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199" name="Google Shape;199;p28"/>
              <p:cNvCxnSpPr/>
              <p:nvPr/>
            </p:nvCxnSpPr>
            <p:spPr>
              <a:xfrm>
                <a:off x="3368978"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00" name="Google Shape;200;p28"/>
              <p:cNvCxnSpPr/>
              <p:nvPr/>
            </p:nvCxnSpPr>
            <p:spPr>
              <a:xfrm>
                <a:off x="3969585"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01" name="Google Shape;201;p28"/>
              <p:cNvCxnSpPr/>
              <p:nvPr/>
            </p:nvCxnSpPr>
            <p:spPr>
              <a:xfrm>
                <a:off x="4570192"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02" name="Google Shape;202;p28"/>
              <p:cNvCxnSpPr/>
              <p:nvPr/>
            </p:nvCxnSpPr>
            <p:spPr>
              <a:xfrm>
                <a:off x="5170799"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03" name="Google Shape;203;p28"/>
              <p:cNvCxnSpPr/>
              <p:nvPr/>
            </p:nvCxnSpPr>
            <p:spPr>
              <a:xfrm>
                <a:off x="5771406"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04" name="Google Shape;204;p28"/>
              <p:cNvCxnSpPr/>
              <p:nvPr/>
            </p:nvCxnSpPr>
            <p:spPr>
              <a:xfrm>
                <a:off x="6372013"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05" name="Google Shape;205;p28"/>
              <p:cNvCxnSpPr/>
              <p:nvPr/>
            </p:nvCxnSpPr>
            <p:spPr>
              <a:xfrm>
                <a:off x="6972620"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06" name="Google Shape;206;p28"/>
              <p:cNvCxnSpPr/>
              <p:nvPr/>
            </p:nvCxnSpPr>
            <p:spPr>
              <a:xfrm>
                <a:off x="7573226"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07" name="Google Shape;207;p28"/>
              <p:cNvCxnSpPr/>
              <p:nvPr/>
            </p:nvCxnSpPr>
            <p:spPr>
              <a:xfrm>
                <a:off x="8173833"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08" name="Google Shape;208;p28"/>
              <p:cNvCxnSpPr/>
              <p:nvPr/>
            </p:nvCxnSpPr>
            <p:spPr>
              <a:xfrm>
                <a:off x="8774440"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09" name="Google Shape;209;p28"/>
              <p:cNvCxnSpPr/>
              <p:nvPr/>
            </p:nvCxnSpPr>
            <p:spPr>
              <a:xfrm>
                <a:off x="-43" y="4081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10" name="Google Shape;210;p28"/>
              <p:cNvCxnSpPr/>
              <p:nvPr/>
            </p:nvCxnSpPr>
            <p:spPr>
              <a:xfrm>
                <a:off x="-43" y="10154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11" name="Google Shape;211;p28"/>
              <p:cNvCxnSpPr/>
              <p:nvPr/>
            </p:nvCxnSpPr>
            <p:spPr>
              <a:xfrm>
                <a:off x="-43" y="16227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12" name="Google Shape;212;p28"/>
              <p:cNvCxnSpPr/>
              <p:nvPr/>
            </p:nvCxnSpPr>
            <p:spPr>
              <a:xfrm>
                <a:off x="-43" y="22300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13" name="Google Shape;213;p28"/>
              <p:cNvCxnSpPr/>
              <p:nvPr/>
            </p:nvCxnSpPr>
            <p:spPr>
              <a:xfrm>
                <a:off x="-43" y="28373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14" name="Google Shape;214;p28"/>
              <p:cNvCxnSpPr/>
              <p:nvPr/>
            </p:nvCxnSpPr>
            <p:spPr>
              <a:xfrm>
                <a:off x="-43" y="34446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15" name="Google Shape;215;p28"/>
              <p:cNvCxnSpPr/>
              <p:nvPr/>
            </p:nvCxnSpPr>
            <p:spPr>
              <a:xfrm>
                <a:off x="-43" y="40519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16" name="Google Shape;216;p28"/>
              <p:cNvCxnSpPr/>
              <p:nvPr/>
            </p:nvCxnSpPr>
            <p:spPr>
              <a:xfrm>
                <a:off x="-43" y="4659200"/>
                <a:ext cx="9144000" cy="0"/>
              </a:xfrm>
              <a:prstGeom prst="straightConnector1">
                <a:avLst/>
              </a:prstGeom>
              <a:noFill/>
              <a:ln cap="flat" cmpd="sng" w="9525">
                <a:solidFill>
                  <a:schemeClr val="accent1"/>
                </a:solidFill>
                <a:prstDash val="solid"/>
                <a:round/>
                <a:headEnd len="med" w="med" type="none"/>
                <a:tailEnd len="med" w="med" type="none"/>
              </a:ln>
            </p:spPr>
          </p:cxnSp>
        </p:grpSp>
        <p:sp>
          <p:nvSpPr>
            <p:cNvPr id="217" name="Google Shape;217;p28"/>
            <p:cNvSpPr/>
            <p:nvPr/>
          </p:nvSpPr>
          <p:spPr>
            <a:xfrm>
              <a:off x="715975" y="322725"/>
              <a:ext cx="7708500" cy="4509300"/>
            </a:xfrm>
            <a:prstGeom prst="rect">
              <a:avLst/>
            </a:prstGeom>
            <a:solidFill>
              <a:schemeClr val="l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8" name="Google Shape;218;p28"/>
          <p:cNvSpPr txBox="1"/>
          <p:nvPr>
            <p:ph type="ctrTitle"/>
          </p:nvPr>
        </p:nvSpPr>
        <p:spPr>
          <a:xfrm>
            <a:off x="713250" y="333750"/>
            <a:ext cx="7717500" cy="1249500"/>
          </a:xfrm>
          <a:prstGeom prst="rect">
            <a:avLst/>
          </a:prstGeom>
          <a:noFill/>
        </p:spPr>
        <p:txBody>
          <a:bodyPr anchorCtr="0" anchor="t" bIns="91425" lIns="91425" spcFirstLastPara="1" rIns="91425" wrap="square" tIns="91425">
            <a:noAutofit/>
          </a:bodyPr>
          <a:lstStyle>
            <a:lvl1pPr lvl="0" rtl="0" algn="ctr">
              <a:spcBef>
                <a:spcPts val="0"/>
              </a:spcBef>
              <a:spcAft>
                <a:spcPts val="0"/>
              </a:spcAft>
              <a:buSzPts val="3600"/>
              <a:buNone/>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p:txBody>
      </p:sp>
      <p:sp>
        <p:nvSpPr>
          <p:cNvPr id="219" name="Google Shape;219;p28"/>
          <p:cNvSpPr txBox="1"/>
          <p:nvPr>
            <p:ph idx="1" type="body"/>
          </p:nvPr>
        </p:nvSpPr>
        <p:spPr>
          <a:xfrm>
            <a:off x="1089300" y="1583250"/>
            <a:ext cx="6965400" cy="30252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accent3"/>
              </a:buClr>
              <a:buSzPts val="1200"/>
              <a:buChar char="●"/>
              <a:defRPr/>
            </a:lvl1pPr>
            <a:lvl2pPr indent="-304800" lvl="1" marL="914400" rtl="0">
              <a:spcBef>
                <a:spcPts val="1600"/>
              </a:spcBef>
              <a:spcAft>
                <a:spcPts val="0"/>
              </a:spcAft>
              <a:buClr>
                <a:schemeClr val="accent3"/>
              </a:buClr>
              <a:buSzPts val="1200"/>
              <a:buChar char="○"/>
              <a:defRPr/>
            </a:lvl2pPr>
            <a:lvl3pPr indent="-304800" lvl="2" marL="1371600" rtl="0">
              <a:spcBef>
                <a:spcPts val="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con título 9">
  <p:cSld name="TITLE_9">
    <p:spTree>
      <p:nvGrpSpPr>
        <p:cNvPr id="220" name="Shape 220"/>
        <p:cNvGrpSpPr/>
        <p:nvPr/>
      </p:nvGrpSpPr>
      <p:grpSpPr>
        <a:xfrm>
          <a:off x="0" y="0"/>
          <a:ext cx="0" cy="0"/>
          <a:chOff x="0" y="0"/>
          <a:chExt cx="0" cy="0"/>
        </a:xfrm>
      </p:grpSpPr>
      <p:grpSp>
        <p:nvGrpSpPr>
          <p:cNvPr id="221" name="Google Shape;221;p29"/>
          <p:cNvGrpSpPr/>
          <p:nvPr/>
        </p:nvGrpSpPr>
        <p:grpSpPr>
          <a:xfrm>
            <a:off x="0" y="-38100"/>
            <a:ext cx="9144000" cy="5219700"/>
            <a:chOff x="-43" y="-32400"/>
            <a:chExt cx="9144000" cy="5219700"/>
          </a:xfrm>
        </p:grpSpPr>
        <p:grpSp>
          <p:nvGrpSpPr>
            <p:cNvPr id="222" name="Google Shape;222;p29"/>
            <p:cNvGrpSpPr/>
            <p:nvPr/>
          </p:nvGrpSpPr>
          <p:grpSpPr>
            <a:xfrm>
              <a:off x="-43" y="-32400"/>
              <a:ext cx="9144000" cy="5219700"/>
              <a:chOff x="-43" y="-76200"/>
              <a:chExt cx="9144000" cy="5219700"/>
            </a:xfrm>
          </p:grpSpPr>
          <p:cxnSp>
            <p:nvCxnSpPr>
              <p:cNvPr id="223" name="Google Shape;223;p29"/>
              <p:cNvCxnSpPr/>
              <p:nvPr/>
            </p:nvCxnSpPr>
            <p:spPr>
              <a:xfrm>
                <a:off x="365944"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24" name="Google Shape;224;p29"/>
              <p:cNvCxnSpPr/>
              <p:nvPr/>
            </p:nvCxnSpPr>
            <p:spPr>
              <a:xfrm>
                <a:off x="966551"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25" name="Google Shape;225;p29"/>
              <p:cNvCxnSpPr/>
              <p:nvPr/>
            </p:nvCxnSpPr>
            <p:spPr>
              <a:xfrm>
                <a:off x="1567158"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26" name="Google Shape;226;p29"/>
              <p:cNvCxnSpPr/>
              <p:nvPr/>
            </p:nvCxnSpPr>
            <p:spPr>
              <a:xfrm>
                <a:off x="2167764"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27" name="Google Shape;227;p29"/>
              <p:cNvCxnSpPr/>
              <p:nvPr/>
            </p:nvCxnSpPr>
            <p:spPr>
              <a:xfrm>
                <a:off x="2768371"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28" name="Google Shape;228;p29"/>
              <p:cNvCxnSpPr/>
              <p:nvPr/>
            </p:nvCxnSpPr>
            <p:spPr>
              <a:xfrm>
                <a:off x="3368978"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29" name="Google Shape;229;p29"/>
              <p:cNvCxnSpPr/>
              <p:nvPr/>
            </p:nvCxnSpPr>
            <p:spPr>
              <a:xfrm>
                <a:off x="3969585"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30" name="Google Shape;230;p29"/>
              <p:cNvCxnSpPr/>
              <p:nvPr/>
            </p:nvCxnSpPr>
            <p:spPr>
              <a:xfrm>
                <a:off x="4570192"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31" name="Google Shape;231;p29"/>
              <p:cNvCxnSpPr/>
              <p:nvPr/>
            </p:nvCxnSpPr>
            <p:spPr>
              <a:xfrm>
                <a:off x="5170799"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32" name="Google Shape;232;p29"/>
              <p:cNvCxnSpPr/>
              <p:nvPr/>
            </p:nvCxnSpPr>
            <p:spPr>
              <a:xfrm>
                <a:off x="5771406"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33" name="Google Shape;233;p29"/>
              <p:cNvCxnSpPr/>
              <p:nvPr/>
            </p:nvCxnSpPr>
            <p:spPr>
              <a:xfrm>
                <a:off x="6372013"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34" name="Google Shape;234;p29"/>
              <p:cNvCxnSpPr/>
              <p:nvPr/>
            </p:nvCxnSpPr>
            <p:spPr>
              <a:xfrm>
                <a:off x="6972620"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35" name="Google Shape;235;p29"/>
              <p:cNvCxnSpPr/>
              <p:nvPr/>
            </p:nvCxnSpPr>
            <p:spPr>
              <a:xfrm>
                <a:off x="7573226"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36" name="Google Shape;236;p29"/>
              <p:cNvCxnSpPr/>
              <p:nvPr/>
            </p:nvCxnSpPr>
            <p:spPr>
              <a:xfrm>
                <a:off x="8173833"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37" name="Google Shape;237;p29"/>
              <p:cNvCxnSpPr/>
              <p:nvPr/>
            </p:nvCxnSpPr>
            <p:spPr>
              <a:xfrm>
                <a:off x="8774440" y="-76200"/>
                <a:ext cx="0" cy="5219700"/>
              </a:xfrm>
              <a:prstGeom prst="straightConnector1">
                <a:avLst/>
              </a:prstGeom>
              <a:noFill/>
              <a:ln cap="flat" cmpd="sng" w="9525">
                <a:solidFill>
                  <a:schemeClr val="accent1"/>
                </a:solidFill>
                <a:prstDash val="solid"/>
                <a:round/>
                <a:headEnd len="med" w="med" type="none"/>
                <a:tailEnd len="med" w="med" type="none"/>
              </a:ln>
            </p:spPr>
          </p:cxnSp>
          <p:cxnSp>
            <p:nvCxnSpPr>
              <p:cNvPr id="238" name="Google Shape;238;p29"/>
              <p:cNvCxnSpPr/>
              <p:nvPr/>
            </p:nvCxnSpPr>
            <p:spPr>
              <a:xfrm>
                <a:off x="-43" y="4081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39" name="Google Shape;239;p29"/>
              <p:cNvCxnSpPr/>
              <p:nvPr/>
            </p:nvCxnSpPr>
            <p:spPr>
              <a:xfrm>
                <a:off x="-43" y="10154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40" name="Google Shape;240;p29"/>
              <p:cNvCxnSpPr/>
              <p:nvPr/>
            </p:nvCxnSpPr>
            <p:spPr>
              <a:xfrm>
                <a:off x="-43" y="16227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41" name="Google Shape;241;p29"/>
              <p:cNvCxnSpPr/>
              <p:nvPr/>
            </p:nvCxnSpPr>
            <p:spPr>
              <a:xfrm>
                <a:off x="-43" y="22300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42" name="Google Shape;242;p29"/>
              <p:cNvCxnSpPr/>
              <p:nvPr/>
            </p:nvCxnSpPr>
            <p:spPr>
              <a:xfrm>
                <a:off x="-43" y="28373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43" name="Google Shape;243;p29"/>
              <p:cNvCxnSpPr/>
              <p:nvPr/>
            </p:nvCxnSpPr>
            <p:spPr>
              <a:xfrm>
                <a:off x="-43" y="34446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44" name="Google Shape;244;p29"/>
              <p:cNvCxnSpPr/>
              <p:nvPr/>
            </p:nvCxnSpPr>
            <p:spPr>
              <a:xfrm>
                <a:off x="-43" y="4051900"/>
                <a:ext cx="9144000" cy="0"/>
              </a:xfrm>
              <a:prstGeom prst="straightConnector1">
                <a:avLst/>
              </a:prstGeom>
              <a:noFill/>
              <a:ln cap="flat" cmpd="sng" w="9525">
                <a:solidFill>
                  <a:schemeClr val="accent1"/>
                </a:solidFill>
                <a:prstDash val="solid"/>
                <a:round/>
                <a:headEnd len="med" w="med" type="none"/>
                <a:tailEnd len="med" w="med" type="none"/>
              </a:ln>
            </p:spPr>
          </p:cxnSp>
          <p:cxnSp>
            <p:nvCxnSpPr>
              <p:cNvPr id="245" name="Google Shape;245;p29"/>
              <p:cNvCxnSpPr/>
              <p:nvPr/>
            </p:nvCxnSpPr>
            <p:spPr>
              <a:xfrm>
                <a:off x="-43" y="4659200"/>
                <a:ext cx="9144000" cy="0"/>
              </a:xfrm>
              <a:prstGeom prst="straightConnector1">
                <a:avLst/>
              </a:prstGeom>
              <a:noFill/>
              <a:ln cap="flat" cmpd="sng" w="9525">
                <a:solidFill>
                  <a:schemeClr val="accent1"/>
                </a:solidFill>
                <a:prstDash val="solid"/>
                <a:round/>
                <a:headEnd len="med" w="med" type="none"/>
                <a:tailEnd len="med" w="med" type="none"/>
              </a:ln>
            </p:spPr>
          </p:cxnSp>
        </p:grpSp>
        <p:sp>
          <p:nvSpPr>
            <p:cNvPr id="246" name="Google Shape;246;p29"/>
            <p:cNvSpPr/>
            <p:nvPr/>
          </p:nvSpPr>
          <p:spPr>
            <a:xfrm>
              <a:off x="715975" y="322725"/>
              <a:ext cx="7708500" cy="4509300"/>
            </a:xfrm>
            <a:prstGeom prst="rect">
              <a:avLst/>
            </a:prstGeom>
            <a:solidFill>
              <a:schemeClr val="l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47" name="Google Shape;247;p29"/>
          <p:cNvSpPr txBox="1"/>
          <p:nvPr>
            <p:ph idx="1" type="subTitle"/>
          </p:nvPr>
        </p:nvSpPr>
        <p:spPr>
          <a:xfrm>
            <a:off x="1709700" y="3820500"/>
            <a:ext cx="5724600" cy="429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1600">
                <a:latin typeface="Rubik"/>
                <a:ea typeface="Rubik"/>
                <a:cs typeface="Rubik"/>
                <a:sym typeface="Rubik"/>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48" name="Google Shape;248;p29"/>
          <p:cNvSpPr txBox="1"/>
          <p:nvPr>
            <p:ph type="ctrTitle"/>
          </p:nvPr>
        </p:nvSpPr>
        <p:spPr>
          <a:xfrm>
            <a:off x="1709700" y="894000"/>
            <a:ext cx="5724600" cy="2926500"/>
          </a:xfrm>
          <a:prstGeom prst="rect">
            <a:avLst/>
          </a:prstGeom>
        </p:spPr>
        <p:txBody>
          <a:bodyPr anchorCtr="0" anchor="t" bIns="91425" lIns="91425" spcFirstLastPara="1" rIns="91425" wrap="square" tIns="91425">
            <a:noAutofit/>
          </a:bodyPr>
          <a:lstStyle>
            <a:lvl1pPr lvl="0" rtl="0" algn="ctr">
              <a:lnSpc>
                <a:spcPct val="90000"/>
              </a:lnSpc>
              <a:spcBef>
                <a:spcPts val="0"/>
              </a:spcBef>
              <a:spcAft>
                <a:spcPts val="0"/>
              </a:spcAft>
              <a:buSzPts val="5200"/>
              <a:buNone/>
              <a:defRPr sz="5000">
                <a:latin typeface="Baloo 2 ExtraBold"/>
                <a:ea typeface="Baloo 2 ExtraBold"/>
                <a:cs typeface="Baloo 2 ExtraBold"/>
                <a:sym typeface="Baloo 2 ExtraBold"/>
              </a:defRPr>
            </a:lvl1pPr>
            <a:lvl2pPr lvl="1" rtl="0" algn="ctr">
              <a:spcBef>
                <a:spcPts val="0"/>
              </a:spcBef>
              <a:spcAft>
                <a:spcPts val="0"/>
              </a:spcAft>
              <a:buClr>
                <a:schemeClr val="accent1"/>
              </a:buClr>
              <a:buSzPts val="5200"/>
              <a:buNone/>
              <a:defRPr sz="5200">
                <a:solidFill>
                  <a:schemeClr val="accent1"/>
                </a:solidFill>
              </a:defRPr>
            </a:lvl2pPr>
            <a:lvl3pPr lvl="2" rtl="0" algn="ctr">
              <a:spcBef>
                <a:spcPts val="0"/>
              </a:spcBef>
              <a:spcAft>
                <a:spcPts val="0"/>
              </a:spcAft>
              <a:buClr>
                <a:schemeClr val="accent1"/>
              </a:buClr>
              <a:buSzPts val="5200"/>
              <a:buNone/>
              <a:defRPr sz="5200">
                <a:solidFill>
                  <a:schemeClr val="accent1"/>
                </a:solidFill>
              </a:defRPr>
            </a:lvl3pPr>
            <a:lvl4pPr lvl="3" rtl="0" algn="ctr">
              <a:spcBef>
                <a:spcPts val="0"/>
              </a:spcBef>
              <a:spcAft>
                <a:spcPts val="0"/>
              </a:spcAft>
              <a:buClr>
                <a:schemeClr val="accent1"/>
              </a:buClr>
              <a:buSzPts val="5200"/>
              <a:buNone/>
              <a:defRPr sz="5200">
                <a:solidFill>
                  <a:schemeClr val="accent1"/>
                </a:solidFill>
              </a:defRPr>
            </a:lvl4pPr>
            <a:lvl5pPr lvl="4" rtl="0" algn="ctr">
              <a:spcBef>
                <a:spcPts val="0"/>
              </a:spcBef>
              <a:spcAft>
                <a:spcPts val="0"/>
              </a:spcAft>
              <a:buClr>
                <a:schemeClr val="accent1"/>
              </a:buClr>
              <a:buSzPts val="5200"/>
              <a:buNone/>
              <a:defRPr sz="5200">
                <a:solidFill>
                  <a:schemeClr val="accent1"/>
                </a:solidFill>
              </a:defRPr>
            </a:lvl5pPr>
            <a:lvl6pPr lvl="5" rtl="0" algn="ctr">
              <a:spcBef>
                <a:spcPts val="0"/>
              </a:spcBef>
              <a:spcAft>
                <a:spcPts val="0"/>
              </a:spcAft>
              <a:buClr>
                <a:schemeClr val="accent1"/>
              </a:buClr>
              <a:buSzPts val="5200"/>
              <a:buNone/>
              <a:defRPr sz="5200">
                <a:solidFill>
                  <a:schemeClr val="accent1"/>
                </a:solidFill>
              </a:defRPr>
            </a:lvl6pPr>
            <a:lvl7pPr lvl="6" rtl="0" algn="ctr">
              <a:spcBef>
                <a:spcPts val="0"/>
              </a:spcBef>
              <a:spcAft>
                <a:spcPts val="0"/>
              </a:spcAft>
              <a:buClr>
                <a:schemeClr val="accent1"/>
              </a:buClr>
              <a:buSzPts val="5200"/>
              <a:buNone/>
              <a:defRPr sz="5200">
                <a:solidFill>
                  <a:schemeClr val="accent1"/>
                </a:solidFill>
              </a:defRPr>
            </a:lvl7pPr>
            <a:lvl8pPr lvl="7" rtl="0" algn="ctr">
              <a:spcBef>
                <a:spcPts val="0"/>
              </a:spcBef>
              <a:spcAft>
                <a:spcPts val="0"/>
              </a:spcAft>
              <a:buClr>
                <a:schemeClr val="accent1"/>
              </a:buClr>
              <a:buSzPts val="5200"/>
              <a:buNone/>
              <a:defRPr sz="5200">
                <a:solidFill>
                  <a:schemeClr val="accent1"/>
                </a:solidFill>
              </a:defRPr>
            </a:lvl8pPr>
            <a:lvl9pPr lvl="8" rtl="0" algn="ctr">
              <a:spcBef>
                <a:spcPts val="0"/>
              </a:spcBef>
              <a:spcAft>
                <a:spcPts val="0"/>
              </a:spcAft>
              <a:buClr>
                <a:schemeClr val="accent1"/>
              </a:buClr>
              <a:buSzPts val="5200"/>
              <a:buNone/>
              <a:defRPr sz="5200">
                <a:solidFill>
                  <a:schemeClr val="accen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con título 10">
  <p:cSld name="TITLE_10">
    <p:spTree>
      <p:nvGrpSpPr>
        <p:cNvPr id="249" name="Shape 249"/>
        <p:cNvGrpSpPr/>
        <p:nvPr/>
      </p:nvGrpSpPr>
      <p:grpSpPr>
        <a:xfrm>
          <a:off x="0" y="0"/>
          <a:ext cx="0" cy="0"/>
          <a:chOff x="0" y="0"/>
          <a:chExt cx="0" cy="0"/>
        </a:xfrm>
      </p:grpSpPr>
      <p:sp>
        <p:nvSpPr>
          <p:cNvPr id="250" name="Google Shape;250;p30"/>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251" name="Google Shape;251;p30"/>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52" name="Google Shape;252;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4"/>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p:txBody>
      </p:sp>
      <p:sp>
        <p:nvSpPr>
          <p:cNvPr id="17" name="Google Shape;17;p4"/>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lvl1pPr indent="-317500" lvl="0" marL="457200" rtl="0">
              <a:lnSpc>
                <a:spcPct val="115000"/>
              </a:lnSpc>
              <a:spcBef>
                <a:spcPts val="0"/>
              </a:spcBef>
              <a:spcAft>
                <a:spcPts val="0"/>
              </a:spcAft>
              <a:buClr>
                <a:schemeClr val="accent3"/>
              </a:buClr>
              <a:buSzPts val="1400"/>
              <a:buChar char="●"/>
              <a:defRPr sz="1050">
                <a:solidFill>
                  <a:srgbClr val="434343"/>
                </a:solidFill>
              </a:defRPr>
            </a:lvl1pPr>
            <a:lvl2pPr indent="-304800" lvl="1" marL="914400" rtl="0">
              <a:lnSpc>
                <a:spcPct val="115000"/>
              </a:lnSpc>
              <a:spcBef>
                <a:spcPts val="0"/>
              </a:spcBef>
              <a:spcAft>
                <a:spcPts val="0"/>
              </a:spcAft>
              <a:buClr>
                <a:srgbClr val="434343"/>
              </a:buClr>
              <a:buSzPts val="1200"/>
              <a:buChar char="○"/>
              <a:defRPr>
                <a:solidFill>
                  <a:srgbClr val="434343"/>
                </a:solidFill>
              </a:defRPr>
            </a:lvl2pPr>
            <a:lvl3pPr indent="-304800" lvl="2" marL="1371600" rtl="0">
              <a:lnSpc>
                <a:spcPct val="115000"/>
              </a:lnSpc>
              <a:spcBef>
                <a:spcPts val="1600"/>
              </a:spcBef>
              <a:spcAft>
                <a:spcPts val="0"/>
              </a:spcAft>
              <a:buClr>
                <a:srgbClr val="434343"/>
              </a:buClr>
              <a:buSzPts val="1200"/>
              <a:buChar char="■"/>
              <a:defRPr>
                <a:solidFill>
                  <a:srgbClr val="434343"/>
                </a:solidFill>
              </a:defRPr>
            </a:lvl3pPr>
            <a:lvl4pPr indent="-304800" lvl="3" marL="1828800" rtl="0">
              <a:lnSpc>
                <a:spcPct val="115000"/>
              </a:lnSpc>
              <a:spcBef>
                <a:spcPts val="1600"/>
              </a:spcBef>
              <a:spcAft>
                <a:spcPts val="0"/>
              </a:spcAft>
              <a:buClr>
                <a:srgbClr val="434343"/>
              </a:buClr>
              <a:buSzPts val="1200"/>
              <a:buChar char="●"/>
              <a:defRPr>
                <a:solidFill>
                  <a:srgbClr val="434343"/>
                </a:solidFill>
              </a:defRPr>
            </a:lvl4pPr>
            <a:lvl5pPr indent="-304800" lvl="4" marL="2286000" rtl="0">
              <a:lnSpc>
                <a:spcPct val="115000"/>
              </a:lnSpc>
              <a:spcBef>
                <a:spcPts val="1600"/>
              </a:spcBef>
              <a:spcAft>
                <a:spcPts val="0"/>
              </a:spcAft>
              <a:buClr>
                <a:srgbClr val="434343"/>
              </a:buClr>
              <a:buSzPts val="1200"/>
              <a:buChar char="○"/>
              <a:defRPr>
                <a:solidFill>
                  <a:srgbClr val="434343"/>
                </a:solidFill>
              </a:defRPr>
            </a:lvl5pPr>
            <a:lvl6pPr indent="-304800" lvl="5" marL="2743200" rtl="0">
              <a:lnSpc>
                <a:spcPct val="115000"/>
              </a:lnSpc>
              <a:spcBef>
                <a:spcPts val="1600"/>
              </a:spcBef>
              <a:spcAft>
                <a:spcPts val="0"/>
              </a:spcAft>
              <a:buClr>
                <a:srgbClr val="434343"/>
              </a:buClr>
              <a:buSzPts val="1200"/>
              <a:buChar char="■"/>
              <a:defRPr>
                <a:solidFill>
                  <a:srgbClr val="434343"/>
                </a:solidFill>
              </a:defRPr>
            </a:lvl6pPr>
            <a:lvl7pPr indent="-304800" lvl="6" marL="3200400" rtl="0">
              <a:lnSpc>
                <a:spcPct val="115000"/>
              </a:lnSpc>
              <a:spcBef>
                <a:spcPts val="1600"/>
              </a:spcBef>
              <a:spcAft>
                <a:spcPts val="0"/>
              </a:spcAft>
              <a:buClr>
                <a:srgbClr val="434343"/>
              </a:buClr>
              <a:buSzPts val="1200"/>
              <a:buChar char="●"/>
              <a:defRPr>
                <a:solidFill>
                  <a:srgbClr val="434343"/>
                </a:solidFill>
              </a:defRPr>
            </a:lvl7pPr>
            <a:lvl8pPr indent="-304800" lvl="7" marL="3657600" rtl="0">
              <a:lnSpc>
                <a:spcPct val="115000"/>
              </a:lnSpc>
              <a:spcBef>
                <a:spcPts val="1600"/>
              </a:spcBef>
              <a:spcAft>
                <a:spcPts val="0"/>
              </a:spcAft>
              <a:buClr>
                <a:srgbClr val="434343"/>
              </a:buClr>
              <a:buSzPts val="1200"/>
              <a:buChar char="○"/>
              <a:defRPr>
                <a:solidFill>
                  <a:srgbClr val="434343"/>
                </a:solidFill>
              </a:defRPr>
            </a:lvl8pPr>
            <a:lvl9pPr indent="-304800" lvl="8" marL="4114800" rtl="0">
              <a:lnSpc>
                <a:spcPct val="115000"/>
              </a:lnSpc>
              <a:spcBef>
                <a:spcPts val="1600"/>
              </a:spcBef>
              <a:spcAft>
                <a:spcPts val="1600"/>
              </a:spcAft>
              <a:buClr>
                <a:srgbClr val="434343"/>
              </a:buClr>
              <a:buSzPts val="1200"/>
              <a:buChar char="■"/>
              <a:defRPr>
                <a:solidFill>
                  <a:srgbClr val="434343"/>
                </a:solidFill>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con título 13">
  <p:cSld name="TITLE_13">
    <p:spTree>
      <p:nvGrpSpPr>
        <p:cNvPr id="253" name="Shape 253"/>
        <p:cNvGrpSpPr/>
        <p:nvPr/>
      </p:nvGrpSpPr>
      <p:grpSpPr>
        <a:xfrm>
          <a:off x="0" y="0"/>
          <a:ext cx="0" cy="0"/>
          <a:chOff x="0" y="0"/>
          <a:chExt cx="0" cy="0"/>
        </a:xfrm>
      </p:grpSpPr>
      <p:sp>
        <p:nvSpPr>
          <p:cNvPr id="254" name="Google Shape;254;p31"/>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255" name="Google Shape;255;p31"/>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56" name="Google Shape;256;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5"/>
          <p:cNvSpPr txBox="1"/>
          <p:nvPr>
            <p:ph idx="1" type="subTitle"/>
          </p:nvPr>
        </p:nvSpPr>
        <p:spPr>
          <a:xfrm>
            <a:off x="1290775" y="2988700"/>
            <a:ext cx="2907600" cy="564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000"/>
              <a:buFont typeface="Fira Sans Condensed"/>
              <a:buNone/>
              <a:defRPr b="1" sz="2000">
                <a:latin typeface="Fira Sans Condensed"/>
                <a:ea typeface="Fira Sans Condensed"/>
                <a:cs typeface="Fira Sans Condensed"/>
                <a:sym typeface="Fira Sans Condensed"/>
              </a:defRPr>
            </a:lvl1pPr>
            <a:lvl2pPr lvl="1"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2pPr>
            <a:lvl3pPr lvl="2"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3pPr>
            <a:lvl4pPr lvl="3"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4pPr>
            <a:lvl5pPr lvl="4"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5pPr>
            <a:lvl6pPr lvl="5"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6pPr>
            <a:lvl7pPr lvl="6"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7pPr>
            <a:lvl8pPr lvl="7"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8pPr>
            <a:lvl9pPr lvl="8" algn="ctr">
              <a:lnSpc>
                <a:spcPct val="100000"/>
              </a:lnSpc>
              <a:spcBef>
                <a:spcPts val="1600"/>
              </a:spcBef>
              <a:spcAft>
                <a:spcPts val="1600"/>
              </a:spcAft>
              <a:buSzPts val="2000"/>
              <a:buFont typeface="Fira Sans Condensed"/>
              <a:buNone/>
              <a:defRPr b="1" sz="2000">
                <a:latin typeface="Fira Sans Condensed"/>
                <a:ea typeface="Fira Sans Condensed"/>
                <a:cs typeface="Fira Sans Condensed"/>
                <a:sym typeface="Fira Sans Condensed"/>
              </a:defRPr>
            </a:lvl9pPr>
          </a:lstStyle>
          <a:p/>
        </p:txBody>
      </p:sp>
      <p:sp>
        <p:nvSpPr>
          <p:cNvPr id="20" name="Google Shape;20;p5"/>
          <p:cNvSpPr txBox="1"/>
          <p:nvPr>
            <p:ph idx="2" type="subTitle"/>
          </p:nvPr>
        </p:nvSpPr>
        <p:spPr>
          <a:xfrm>
            <a:off x="4945650" y="2988700"/>
            <a:ext cx="2907600" cy="564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Fira Sans Condensed"/>
              <a:buNone/>
              <a:defRPr b="1" sz="2000">
                <a:latin typeface="Fira Sans Condensed"/>
                <a:ea typeface="Fira Sans Condensed"/>
                <a:cs typeface="Fira Sans Condensed"/>
                <a:sym typeface="Fira Sans Condensed"/>
              </a:defRPr>
            </a:lvl1pPr>
            <a:lvl2pPr lvl="1" rtl="0"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2pPr>
            <a:lvl3pPr lvl="2" rtl="0"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3pPr>
            <a:lvl4pPr lvl="3" rtl="0"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4pPr>
            <a:lvl5pPr lvl="4" rtl="0"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5pPr>
            <a:lvl6pPr lvl="5" rtl="0"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6pPr>
            <a:lvl7pPr lvl="6" rtl="0"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7pPr>
            <a:lvl8pPr lvl="7" rtl="0" algn="ctr">
              <a:lnSpc>
                <a:spcPct val="100000"/>
              </a:lnSpc>
              <a:spcBef>
                <a:spcPts val="1600"/>
              </a:spcBef>
              <a:spcAft>
                <a:spcPts val="0"/>
              </a:spcAft>
              <a:buSzPts val="2000"/>
              <a:buFont typeface="Fira Sans Condensed"/>
              <a:buNone/>
              <a:defRPr b="1" sz="2000">
                <a:latin typeface="Fira Sans Condensed"/>
                <a:ea typeface="Fira Sans Condensed"/>
                <a:cs typeface="Fira Sans Condensed"/>
                <a:sym typeface="Fira Sans Condensed"/>
              </a:defRPr>
            </a:lvl8pPr>
            <a:lvl9pPr lvl="8" rtl="0" algn="ctr">
              <a:lnSpc>
                <a:spcPct val="100000"/>
              </a:lnSpc>
              <a:spcBef>
                <a:spcPts val="1600"/>
              </a:spcBef>
              <a:spcAft>
                <a:spcPts val="1600"/>
              </a:spcAft>
              <a:buSzPts val="2000"/>
              <a:buFont typeface="Fira Sans Condensed"/>
              <a:buNone/>
              <a:defRPr b="1" sz="2000">
                <a:latin typeface="Fira Sans Condensed"/>
                <a:ea typeface="Fira Sans Condensed"/>
                <a:cs typeface="Fira Sans Condensed"/>
                <a:sym typeface="Fira Sans Condensed"/>
              </a:defRPr>
            </a:lvl9pPr>
          </a:lstStyle>
          <a:p/>
        </p:txBody>
      </p:sp>
      <p:sp>
        <p:nvSpPr>
          <p:cNvPr id="21" name="Google Shape;21;p5"/>
          <p:cNvSpPr txBox="1"/>
          <p:nvPr>
            <p:ph idx="3" type="subTitle"/>
          </p:nvPr>
        </p:nvSpPr>
        <p:spPr>
          <a:xfrm>
            <a:off x="1290763" y="3609025"/>
            <a:ext cx="2907600" cy="713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a:lvl1pPr>
            <a:lvl2pPr lvl="1" rtl="0" algn="ctr">
              <a:lnSpc>
                <a:spcPct val="100000"/>
              </a:lnSpc>
              <a:spcBef>
                <a:spcPts val="1600"/>
              </a:spcBef>
              <a:spcAft>
                <a:spcPts val="0"/>
              </a:spcAft>
              <a:buSzPts val="1200"/>
              <a:buNone/>
              <a:defRPr/>
            </a:lvl2pPr>
            <a:lvl3pPr lvl="2" rtl="0" algn="ctr">
              <a:lnSpc>
                <a:spcPct val="100000"/>
              </a:lnSpc>
              <a:spcBef>
                <a:spcPts val="1600"/>
              </a:spcBef>
              <a:spcAft>
                <a:spcPts val="0"/>
              </a:spcAft>
              <a:buSzPts val="1200"/>
              <a:buNone/>
              <a:defRPr/>
            </a:lvl3pPr>
            <a:lvl4pPr lvl="3" rtl="0" algn="ctr">
              <a:lnSpc>
                <a:spcPct val="100000"/>
              </a:lnSpc>
              <a:spcBef>
                <a:spcPts val="1600"/>
              </a:spcBef>
              <a:spcAft>
                <a:spcPts val="0"/>
              </a:spcAft>
              <a:buSzPts val="1200"/>
              <a:buNone/>
              <a:defRPr/>
            </a:lvl4pPr>
            <a:lvl5pPr lvl="4" rtl="0" algn="ctr">
              <a:lnSpc>
                <a:spcPct val="100000"/>
              </a:lnSpc>
              <a:spcBef>
                <a:spcPts val="1600"/>
              </a:spcBef>
              <a:spcAft>
                <a:spcPts val="0"/>
              </a:spcAft>
              <a:buSzPts val="1200"/>
              <a:buNone/>
              <a:defRPr/>
            </a:lvl5pPr>
            <a:lvl6pPr lvl="5" rtl="0" algn="ctr">
              <a:lnSpc>
                <a:spcPct val="100000"/>
              </a:lnSpc>
              <a:spcBef>
                <a:spcPts val="1600"/>
              </a:spcBef>
              <a:spcAft>
                <a:spcPts val="0"/>
              </a:spcAft>
              <a:buSzPts val="1200"/>
              <a:buNone/>
              <a:defRPr/>
            </a:lvl6pPr>
            <a:lvl7pPr lvl="6" rtl="0" algn="ctr">
              <a:lnSpc>
                <a:spcPct val="100000"/>
              </a:lnSpc>
              <a:spcBef>
                <a:spcPts val="1600"/>
              </a:spcBef>
              <a:spcAft>
                <a:spcPts val="0"/>
              </a:spcAft>
              <a:buSzPts val="1200"/>
              <a:buNone/>
              <a:defRPr/>
            </a:lvl7pPr>
            <a:lvl8pPr lvl="7" rtl="0" algn="ctr">
              <a:lnSpc>
                <a:spcPct val="100000"/>
              </a:lnSpc>
              <a:spcBef>
                <a:spcPts val="1600"/>
              </a:spcBef>
              <a:spcAft>
                <a:spcPts val="0"/>
              </a:spcAft>
              <a:buSzPts val="1200"/>
              <a:buNone/>
              <a:defRPr/>
            </a:lvl8pPr>
            <a:lvl9pPr lvl="8" rtl="0" algn="ctr">
              <a:lnSpc>
                <a:spcPct val="100000"/>
              </a:lnSpc>
              <a:spcBef>
                <a:spcPts val="1600"/>
              </a:spcBef>
              <a:spcAft>
                <a:spcPts val="1600"/>
              </a:spcAft>
              <a:buSzPts val="1200"/>
              <a:buNone/>
              <a:defRPr/>
            </a:lvl9pPr>
          </a:lstStyle>
          <a:p/>
        </p:txBody>
      </p:sp>
      <p:sp>
        <p:nvSpPr>
          <p:cNvPr id="22" name="Google Shape;22;p5"/>
          <p:cNvSpPr txBox="1"/>
          <p:nvPr>
            <p:ph idx="4" type="subTitle"/>
          </p:nvPr>
        </p:nvSpPr>
        <p:spPr>
          <a:xfrm>
            <a:off x="4945638" y="3609025"/>
            <a:ext cx="2907600" cy="713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a:lvl1pPr>
            <a:lvl2pPr lvl="1" rtl="0" algn="ctr">
              <a:lnSpc>
                <a:spcPct val="100000"/>
              </a:lnSpc>
              <a:spcBef>
                <a:spcPts val="1600"/>
              </a:spcBef>
              <a:spcAft>
                <a:spcPts val="0"/>
              </a:spcAft>
              <a:buSzPts val="1200"/>
              <a:buNone/>
              <a:defRPr/>
            </a:lvl2pPr>
            <a:lvl3pPr lvl="2" rtl="0" algn="ctr">
              <a:lnSpc>
                <a:spcPct val="100000"/>
              </a:lnSpc>
              <a:spcBef>
                <a:spcPts val="1600"/>
              </a:spcBef>
              <a:spcAft>
                <a:spcPts val="0"/>
              </a:spcAft>
              <a:buSzPts val="1200"/>
              <a:buNone/>
              <a:defRPr/>
            </a:lvl3pPr>
            <a:lvl4pPr lvl="3" rtl="0" algn="ctr">
              <a:lnSpc>
                <a:spcPct val="100000"/>
              </a:lnSpc>
              <a:spcBef>
                <a:spcPts val="1600"/>
              </a:spcBef>
              <a:spcAft>
                <a:spcPts val="0"/>
              </a:spcAft>
              <a:buSzPts val="1200"/>
              <a:buNone/>
              <a:defRPr/>
            </a:lvl4pPr>
            <a:lvl5pPr lvl="4" rtl="0" algn="ctr">
              <a:lnSpc>
                <a:spcPct val="100000"/>
              </a:lnSpc>
              <a:spcBef>
                <a:spcPts val="1600"/>
              </a:spcBef>
              <a:spcAft>
                <a:spcPts val="0"/>
              </a:spcAft>
              <a:buSzPts val="1200"/>
              <a:buNone/>
              <a:defRPr/>
            </a:lvl5pPr>
            <a:lvl6pPr lvl="5" rtl="0" algn="ctr">
              <a:lnSpc>
                <a:spcPct val="100000"/>
              </a:lnSpc>
              <a:spcBef>
                <a:spcPts val="1600"/>
              </a:spcBef>
              <a:spcAft>
                <a:spcPts val="0"/>
              </a:spcAft>
              <a:buSzPts val="1200"/>
              <a:buNone/>
              <a:defRPr/>
            </a:lvl6pPr>
            <a:lvl7pPr lvl="6" rtl="0" algn="ctr">
              <a:lnSpc>
                <a:spcPct val="100000"/>
              </a:lnSpc>
              <a:spcBef>
                <a:spcPts val="1600"/>
              </a:spcBef>
              <a:spcAft>
                <a:spcPts val="0"/>
              </a:spcAft>
              <a:buSzPts val="1200"/>
              <a:buNone/>
              <a:defRPr/>
            </a:lvl7pPr>
            <a:lvl8pPr lvl="7" rtl="0" algn="ctr">
              <a:lnSpc>
                <a:spcPct val="100000"/>
              </a:lnSpc>
              <a:spcBef>
                <a:spcPts val="1600"/>
              </a:spcBef>
              <a:spcAft>
                <a:spcPts val="0"/>
              </a:spcAft>
              <a:buSzPts val="1200"/>
              <a:buNone/>
              <a:defRPr/>
            </a:lvl8pPr>
            <a:lvl9pPr lvl="8" rtl="0" algn="ctr">
              <a:lnSpc>
                <a:spcPct val="100000"/>
              </a:lnSpc>
              <a:spcBef>
                <a:spcPts val="1600"/>
              </a:spcBef>
              <a:spcAft>
                <a:spcPts val="1600"/>
              </a:spcAft>
              <a:buSzPts val="1200"/>
              <a:buNone/>
              <a:defRPr/>
            </a:lvl9pPr>
          </a:lstStyle>
          <a:p/>
        </p:txBody>
      </p:sp>
      <p:sp>
        <p:nvSpPr>
          <p:cNvPr id="23" name="Google Shape;23;p5"/>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 name="Shape 24"/>
        <p:cNvGrpSpPr/>
        <p:nvPr/>
      </p:nvGrpSpPr>
      <p:grpSpPr>
        <a:xfrm>
          <a:off x="0" y="0"/>
          <a:ext cx="0" cy="0"/>
          <a:chOff x="0" y="0"/>
          <a:chExt cx="0" cy="0"/>
        </a:xfrm>
      </p:grpSpPr>
      <p:sp>
        <p:nvSpPr>
          <p:cNvPr id="25" name="Google Shape;25;p6"/>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6" name="Shape 26"/>
        <p:cNvGrpSpPr/>
        <p:nvPr/>
      </p:nvGrpSpPr>
      <p:grpSpPr>
        <a:xfrm>
          <a:off x="0" y="0"/>
          <a:ext cx="0" cy="0"/>
          <a:chOff x="0" y="0"/>
          <a:chExt cx="0" cy="0"/>
        </a:xfrm>
      </p:grpSpPr>
      <p:sp>
        <p:nvSpPr>
          <p:cNvPr id="27" name="Google Shape;27;p7"/>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p:txBody>
      </p:sp>
      <p:sp>
        <p:nvSpPr>
          <p:cNvPr id="28" name="Google Shape;28;p7"/>
          <p:cNvSpPr txBox="1"/>
          <p:nvPr>
            <p:ph idx="1" type="subTitle"/>
          </p:nvPr>
        </p:nvSpPr>
        <p:spPr>
          <a:xfrm rot="-355">
            <a:off x="1324085" y="2499407"/>
            <a:ext cx="2907600" cy="10704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a:lvl1pPr>
            <a:lvl2pPr lvl="1" rtl="0" algn="ctr">
              <a:lnSpc>
                <a:spcPct val="100000"/>
              </a:lnSpc>
              <a:spcBef>
                <a:spcPts val="0"/>
              </a:spcBef>
              <a:spcAft>
                <a:spcPts val="0"/>
              </a:spcAft>
              <a:buSzPts val="1200"/>
              <a:buNone/>
              <a:defRPr/>
            </a:lvl2pPr>
            <a:lvl3pPr lvl="2" rtl="0" algn="ctr">
              <a:lnSpc>
                <a:spcPct val="100000"/>
              </a:lnSpc>
              <a:spcBef>
                <a:spcPts val="1600"/>
              </a:spcBef>
              <a:spcAft>
                <a:spcPts val="0"/>
              </a:spcAft>
              <a:buSzPts val="1200"/>
              <a:buNone/>
              <a:defRPr/>
            </a:lvl3pPr>
            <a:lvl4pPr lvl="3" rtl="0" algn="ctr">
              <a:lnSpc>
                <a:spcPct val="100000"/>
              </a:lnSpc>
              <a:spcBef>
                <a:spcPts val="1600"/>
              </a:spcBef>
              <a:spcAft>
                <a:spcPts val="0"/>
              </a:spcAft>
              <a:buSzPts val="1200"/>
              <a:buNone/>
              <a:defRPr/>
            </a:lvl4pPr>
            <a:lvl5pPr lvl="4" rtl="0" algn="ctr">
              <a:lnSpc>
                <a:spcPct val="100000"/>
              </a:lnSpc>
              <a:spcBef>
                <a:spcPts val="1600"/>
              </a:spcBef>
              <a:spcAft>
                <a:spcPts val="0"/>
              </a:spcAft>
              <a:buSzPts val="1200"/>
              <a:buNone/>
              <a:defRPr/>
            </a:lvl5pPr>
            <a:lvl6pPr lvl="5" rtl="0" algn="ctr">
              <a:lnSpc>
                <a:spcPct val="100000"/>
              </a:lnSpc>
              <a:spcBef>
                <a:spcPts val="1600"/>
              </a:spcBef>
              <a:spcAft>
                <a:spcPts val="0"/>
              </a:spcAft>
              <a:buSzPts val="1200"/>
              <a:buNone/>
              <a:defRPr/>
            </a:lvl6pPr>
            <a:lvl7pPr lvl="6" rtl="0" algn="ctr">
              <a:lnSpc>
                <a:spcPct val="100000"/>
              </a:lnSpc>
              <a:spcBef>
                <a:spcPts val="1600"/>
              </a:spcBef>
              <a:spcAft>
                <a:spcPts val="0"/>
              </a:spcAft>
              <a:buSzPts val="1200"/>
              <a:buNone/>
              <a:defRPr/>
            </a:lvl7pPr>
            <a:lvl8pPr lvl="7" rtl="0" algn="ctr">
              <a:lnSpc>
                <a:spcPct val="100000"/>
              </a:lnSpc>
              <a:spcBef>
                <a:spcPts val="1600"/>
              </a:spcBef>
              <a:spcAft>
                <a:spcPts val="0"/>
              </a:spcAft>
              <a:buSzPts val="1200"/>
              <a:buNone/>
              <a:defRPr/>
            </a:lvl8pPr>
            <a:lvl9pPr lvl="8" rtl="0" algn="ctr">
              <a:lnSpc>
                <a:spcPct val="100000"/>
              </a:lnSpc>
              <a:spcBef>
                <a:spcPts val="1600"/>
              </a:spcBef>
              <a:spcAft>
                <a:spcPts val="1600"/>
              </a:spcAft>
              <a:buSzPts val="12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9" name="Shape 29"/>
        <p:cNvGrpSpPr/>
        <p:nvPr/>
      </p:nvGrpSpPr>
      <p:grpSpPr>
        <a:xfrm>
          <a:off x="0" y="0"/>
          <a:ext cx="0" cy="0"/>
          <a:chOff x="0" y="0"/>
          <a:chExt cx="0" cy="0"/>
        </a:xfrm>
      </p:grpSpPr>
      <p:sp>
        <p:nvSpPr>
          <p:cNvPr id="30" name="Google Shape;30;p8"/>
          <p:cNvSpPr txBox="1"/>
          <p:nvPr>
            <p:ph type="title"/>
          </p:nvPr>
        </p:nvSpPr>
        <p:spPr>
          <a:xfrm>
            <a:off x="1789200" y="919200"/>
            <a:ext cx="5565600" cy="1362900"/>
          </a:xfrm>
          <a:prstGeom prst="rect">
            <a:avLst/>
          </a:prstGeom>
        </p:spPr>
        <p:txBody>
          <a:bodyPr anchorCtr="0" anchor="ctr" bIns="91425" lIns="91425" spcFirstLastPara="1" rIns="91425" wrap="square" tIns="91425">
            <a:noAutofit/>
          </a:bodyPr>
          <a:lstStyle>
            <a:lvl1pPr lvl="0" algn="ctr">
              <a:spcBef>
                <a:spcPts val="0"/>
              </a:spcBef>
              <a:spcAft>
                <a:spcPts val="0"/>
              </a:spcAft>
              <a:buSzPts val="4800"/>
              <a:buNone/>
              <a:defRPr sz="96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1" name="Shape 31"/>
        <p:cNvGrpSpPr/>
        <p:nvPr/>
      </p:nvGrpSpPr>
      <p:grpSpPr>
        <a:xfrm>
          <a:off x="0" y="0"/>
          <a:ext cx="0" cy="0"/>
          <a:chOff x="0" y="0"/>
          <a:chExt cx="0" cy="0"/>
        </a:xfrm>
      </p:grpSpPr>
      <p:sp>
        <p:nvSpPr>
          <p:cNvPr id="32" name="Google Shape;32;p9"/>
          <p:cNvSpPr txBox="1"/>
          <p:nvPr>
            <p:ph type="title"/>
          </p:nvPr>
        </p:nvSpPr>
        <p:spPr>
          <a:xfrm>
            <a:off x="1131850" y="1294750"/>
            <a:ext cx="4162800" cy="11691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3600"/>
              <a:buNone/>
              <a:defRPr sz="60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3" name="Google Shape;33;p9"/>
          <p:cNvSpPr txBox="1"/>
          <p:nvPr>
            <p:ph idx="1" type="subTitle"/>
          </p:nvPr>
        </p:nvSpPr>
        <p:spPr>
          <a:xfrm>
            <a:off x="1442600" y="2589925"/>
            <a:ext cx="3541200" cy="1258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a:lvl1pPr>
            <a:lvl2pPr lvl="1" rtl="0" algn="ctr">
              <a:lnSpc>
                <a:spcPct val="100000"/>
              </a:lnSpc>
              <a:spcBef>
                <a:spcPts val="0"/>
              </a:spcBef>
              <a:spcAft>
                <a:spcPts val="0"/>
              </a:spcAft>
              <a:buSzPts val="1200"/>
              <a:buNone/>
              <a:defRPr/>
            </a:lvl2pPr>
            <a:lvl3pPr lvl="2" rtl="0" algn="ctr">
              <a:lnSpc>
                <a:spcPct val="100000"/>
              </a:lnSpc>
              <a:spcBef>
                <a:spcPts val="1600"/>
              </a:spcBef>
              <a:spcAft>
                <a:spcPts val="0"/>
              </a:spcAft>
              <a:buSzPts val="1200"/>
              <a:buNone/>
              <a:defRPr/>
            </a:lvl3pPr>
            <a:lvl4pPr lvl="3" rtl="0" algn="ctr">
              <a:lnSpc>
                <a:spcPct val="100000"/>
              </a:lnSpc>
              <a:spcBef>
                <a:spcPts val="1600"/>
              </a:spcBef>
              <a:spcAft>
                <a:spcPts val="0"/>
              </a:spcAft>
              <a:buSzPts val="1200"/>
              <a:buNone/>
              <a:defRPr/>
            </a:lvl4pPr>
            <a:lvl5pPr lvl="4" rtl="0" algn="ctr">
              <a:lnSpc>
                <a:spcPct val="100000"/>
              </a:lnSpc>
              <a:spcBef>
                <a:spcPts val="1600"/>
              </a:spcBef>
              <a:spcAft>
                <a:spcPts val="0"/>
              </a:spcAft>
              <a:buSzPts val="1200"/>
              <a:buNone/>
              <a:defRPr/>
            </a:lvl5pPr>
            <a:lvl6pPr lvl="5" rtl="0" algn="ctr">
              <a:lnSpc>
                <a:spcPct val="100000"/>
              </a:lnSpc>
              <a:spcBef>
                <a:spcPts val="1600"/>
              </a:spcBef>
              <a:spcAft>
                <a:spcPts val="0"/>
              </a:spcAft>
              <a:buSzPts val="1200"/>
              <a:buNone/>
              <a:defRPr/>
            </a:lvl6pPr>
            <a:lvl7pPr lvl="6" rtl="0" algn="ctr">
              <a:lnSpc>
                <a:spcPct val="100000"/>
              </a:lnSpc>
              <a:spcBef>
                <a:spcPts val="1600"/>
              </a:spcBef>
              <a:spcAft>
                <a:spcPts val="0"/>
              </a:spcAft>
              <a:buSzPts val="1200"/>
              <a:buNone/>
              <a:defRPr/>
            </a:lvl7pPr>
            <a:lvl8pPr lvl="7" rtl="0" algn="ctr">
              <a:lnSpc>
                <a:spcPct val="100000"/>
              </a:lnSpc>
              <a:spcBef>
                <a:spcPts val="1600"/>
              </a:spcBef>
              <a:spcAft>
                <a:spcPts val="0"/>
              </a:spcAft>
              <a:buSzPts val="1200"/>
              <a:buNone/>
              <a:defRPr/>
            </a:lvl8pPr>
            <a:lvl9pPr lvl="8" rtl="0" algn="ctr">
              <a:lnSpc>
                <a:spcPct val="100000"/>
              </a:lnSpc>
              <a:spcBef>
                <a:spcPts val="1600"/>
              </a:spcBef>
              <a:spcAft>
                <a:spcPts val="1600"/>
              </a:spcAft>
              <a:buSzPts val="12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bg>
      <p:bgPr>
        <a:noFill/>
      </p:bgPr>
    </p:bg>
    <p:spTree>
      <p:nvGrpSpPr>
        <p:cNvPr id="34" name="Shape 34"/>
        <p:cNvGrpSpPr/>
        <p:nvPr/>
      </p:nvGrpSpPr>
      <p:grpSpPr>
        <a:xfrm>
          <a:off x="0" y="0"/>
          <a:ext cx="0" cy="0"/>
          <a:chOff x="0" y="0"/>
          <a:chExt cx="0" cy="0"/>
        </a:xfrm>
      </p:grpSpPr>
      <p:sp>
        <p:nvSpPr>
          <p:cNvPr id="35" name="Google Shape;35;p10"/>
          <p:cNvSpPr txBox="1"/>
          <p:nvPr>
            <p:ph type="title"/>
          </p:nvPr>
        </p:nvSpPr>
        <p:spPr>
          <a:xfrm>
            <a:off x="2547150" y="1653250"/>
            <a:ext cx="4049700" cy="8400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SzPts val="3100"/>
              <a:buNone/>
              <a:defRPr sz="3700"/>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theme" Target="../theme/theme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noFill/>
      </p:bgPr>
    </p:bg>
    <p:spTree>
      <p:nvGrpSpPr>
        <p:cNvPr id="5" name="Shape 5"/>
        <p:cNvGrpSpPr/>
        <p:nvPr/>
      </p:nvGrpSpPr>
      <p:grpSpPr>
        <a:xfrm>
          <a:off x="0" y="0"/>
          <a:ext cx="0" cy="0"/>
          <a:chOff x="0" y="0"/>
          <a:chExt cx="0" cy="0"/>
        </a:xfrm>
      </p:grpSpPr>
      <p:sp>
        <p:nvSpPr>
          <p:cNvPr id="6" name="Google Shape;6;p1"/>
          <p:cNvSpPr txBox="1"/>
          <p:nvPr>
            <p:ph idx="1" type="body"/>
          </p:nvPr>
        </p:nvSpPr>
        <p:spPr>
          <a:xfrm>
            <a:off x="457200" y="1080275"/>
            <a:ext cx="8238900" cy="3656400"/>
          </a:xfrm>
          <a:prstGeom prst="rect">
            <a:avLst/>
          </a:prstGeom>
          <a:noFill/>
          <a:ln>
            <a:noFill/>
          </a:ln>
        </p:spPr>
        <p:txBody>
          <a:bodyPr anchorCtr="0" anchor="t" bIns="91425" lIns="91425" spcFirstLastPara="1" rIns="91425" wrap="square" tIns="91425">
            <a:noAutofit/>
          </a:bodyPr>
          <a:lstStyle>
            <a:lvl1pPr indent="-304800" lvl="0" marL="457200">
              <a:lnSpc>
                <a:spcPct val="100000"/>
              </a:lnSpc>
              <a:spcBef>
                <a:spcPts val="0"/>
              </a:spcBef>
              <a:spcAft>
                <a:spcPts val="0"/>
              </a:spcAft>
              <a:buClr>
                <a:schemeClr val="dk1"/>
              </a:buClr>
              <a:buSzPts val="1200"/>
              <a:buFont typeface="Roboto"/>
              <a:buChar char="●"/>
              <a:defRPr sz="1200">
                <a:solidFill>
                  <a:schemeClr val="dk1"/>
                </a:solidFill>
                <a:latin typeface="Roboto"/>
                <a:ea typeface="Roboto"/>
                <a:cs typeface="Roboto"/>
                <a:sym typeface="Roboto"/>
              </a:defRPr>
            </a:lvl1pPr>
            <a:lvl2pPr indent="-304800" lvl="1" marL="914400">
              <a:lnSpc>
                <a:spcPct val="100000"/>
              </a:lnSpc>
              <a:spcBef>
                <a:spcPts val="1600"/>
              </a:spcBef>
              <a:spcAft>
                <a:spcPts val="0"/>
              </a:spcAft>
              <a:buClr>
                <a:schemeClr val="dk1"/>
              </a:buClr>
              <a:buSzPts val="1200"/>
              <a:buFont typeface="Roboto"/>
              <a:buChar char="○"/>
              <a:defRPr sz="1200">
                <a:solidFill>
                  <a:schemeClr val="dk1"/>
                </a:solidFill>
                <a:latin typeface="Roboto"/>
                <a:ea typeface="Roboto"/>
                <a:cs typeface="Roboto"/>
                <a:sym typeface="Roboto"/>
              </a:defRPr>
            </a:lvl2pPr>
            <a:lvl3pPr indent="-304800" lvl="2" marL="1371600">
              <a:lnSpc>
                <a:spcPct val="100000"/>
              </a:lnSpc>
              <a:spcBef>
                <a:spcPts val="1600"/>
              </a:spcBef>
              <a:spcAft>
                <a:spcPts val="0"/>
              </a:spcAft>
              <a:buClr>
                <a:schemeClr val="dk1"/>
              </a:buClr>
              <a:buSzPts val="1200"/>
              <a:buFont typeface="Roboto"/>
              <a:buChar char="■"/>
              <a:defRPr sz="1200">
                <a:solidFill>
                  <a:schemeClr val="dk1"/>
                </a:solidFill>
                <a:latin typeface="Roboto"/>
                <a:ea typeface="Roboto"/>
                <a:cs typeface="Roboto"/>
                <a:sym typeface="Roboto"/>
              </a:defRPr>
            </a:lvl3pPr>
            <a:lvl4pPr indent="-304800" lvl="3" marL="1828800">
              <a:lnSpc>
                <a:spcPct val="100000"/>
              </a:lnSpc>
              <a:spcBef>
                <a:spcPts val="1600"/>
              </a:spcBef>
              <a:spcAft>
                <a:spcPts val="0"/>
              </a:spcAft>
              <a:buClr>
                <a:schemeClr val="dk1"/>
              </a:buClr>
              <a:buSzPts val="1200"/>
              <a:buFont typeface="Roboto"/>
              <a:buChar char="●"/>
              <a:defRPr sz="1200">
                <a:solidFill>
                  <a:schemeClr val="dk1"/>
                </a:solidFill>
                <a:latin typeface="Roboto"/>
                <a:ea typeface="Roboto"/>
                <a:cs typeface="Roboto"/>
                <a:sym typeface="Roboto"/>
              </a:defRPr>
            </a:lvl4pPr>
            <a:lvl5pPr indent="-304800" lvl="4" marL="2286000">
              <a:lnSpc>
                <a:spcPct val="100000"/>
              </a:lnSpc>
              <a:spcBef>
                <a:spcPts val="1600"/>
              </a:spcBef>
              <a:spcAft>
                <a:spcPts val="0"/>
              </a:spcAft>
              <a:buClr>
                <a:schemeClr val="dk1"/>
              </a:buClr>
              <a:buSzPts val="1200"/>
              <a:buFont typeface="Roboto"/>
              <a:buChar char="○"/>
              <a:defRPr sz="1200">
                <a:solidFill>
                  <a:schemeClr val="dk1"/>
                </a:solidFill>
                <a:latin typeface="Roboto"/>
                <a:ea typeface="Roboto"/>
                <a:cs typeface="Roboto"/>
                <a:sym typeface="Roboto"/>
              </a:defRPr>
            </a:lvl5pPr>
            <a:lvl6pPr indent="-304800" lvl="5" marL="2743200">
              <a:lnSpc>
                <a:spcPct val="100000"/>
              </a:lnSpc>
              <a:spcBef>
                <a:spcPts val="1600"/>
              </a:spcBef>
              <a:spcAft>
                <a:spcPts val="0"/>
              </a:spcAft>
              <a:buClr>
                <a:schemeClr val="dk1"/>
              </a:buClr>
              <a:buSzPts val="1200"/>
              <a:buFont typeface="Roboto"/>
              <a:buChar char="■"/>
              <a:defRPr sz="1200">
                <a:solidFill>
                  <a:schemeClr val="dk1"/>
                </a:solidFill>
                <a:latin typeface="Roboto"/>
                <a:ea typeface="Roboto"/>
                <a:cs typeface="Roboto"/>
                <a:sym typeface="Roboto"/>
              </a:defRPr>
            </a:lvl6pPr>
            <a:lvl7pPr indent="-304800" lvl="6" marL="3200400">
              <a:lnSpc>
                <a:spcPct val="100000"/>
              </a:lnSpc>
              <a:spcBef>
                <a:spcPts val="1600"/>
              </a:spcBef>
              <a:spcAft>
                <a:spcPts val="0"/>
              </a:spcAft>
              <a:buClr>
                <a:schemeClr val="dk1"/>
              </a:buClr>
              <a:buSzPts val="1200"/>
              <a:buFont typeface="Roboto"/>
              <a:buChar char="●"/>
              <a:defRPr sz="1200">
                <a:solidFill>
                  <a:schemeClr val="dk1"/>
                </a:solidFill>
                <a:latin typeface="Roboto"/>
                <a:ea typeface="Roboto"/>
                <a:cs typeface="Roboto"/>
                <a:sym typeface="Roboto"/>
              </a:defRPr>
            </a:lvl7pPr>
            <a:lvl8pPr indent="-304800" lvl="7" marL="3657600">
              <a:lnSpc>
                <a:spcPct val="100000"/>
              </a:lnSpc>
              <a:spcBef>
                <a:spcPts val="1600"/>
              </a:spcBef>
              <a:spcAft>
                <a:spcPts val="0"/>
              </a:spcAft>
              <a:buClr>
                <a:schemeClr val="dk1"/>
              </a:buClr>
              <a:buSzPts val="1200"/>
              <a:buFont typeface="Roboto"/>
              <a:buChar char="○"/>
              <a:defRPr sz="1200">
                <a:solidFill>
                  <a:schemeClr val="dk1"/>
                </a:solidFill>
                <a:latin typeface="Roboto"/>
                <a:ea typeface="Roboto"/>
                <a:cs typeface="Roboto"/>
                <a:sym typeface="Roboto"/>
              </a:defRPr>
            </a:lvl8pPr>
            <a:lvl9pPr indent="-304800" lvl="8" marL="4114800">
              <a:lnSpc>
                <a:spcPct val="100000"/>
              </a:lnSpc>
              <a:spcBef>
                <a:spcPts val="1600"/>
              </a:spcBef>
              <a:spcAft>
                <a:spcPts val="1600"/>
              </a:spcAft>
              <a:buClr>
                <a:schemeClr val="dk1"/>
              </a:buClr>
              <a:buSzPts val="1200"/>
              <a:buFont typeface="Roboto"/>
              <a:buChar char="■"/>
              <a:defRPr sz="1200">
                <a:solidFill>
                  <a:schemeClr val="dk1"/>
                </a:solidFill>
                <a:latin typeface="Roboto"/>
                <a:ea typeface="Roboto"/>
                <a:cs typeface="Roboto"/>
                <a:sym typeface="Roboto"/>
              </a:defRPr>
            </a:lvl9pPr>
          </a:lstStyle>
          <a:p/>
        </p:txBody>
      </p:sp>
      <p:sp>
        <p:nvSpPr>
          <p:cNvPr id="7" name="Google Shape;7;p1"/>
          <p:cNvSpPr txBox="1"/>
          <p:nvPr>
            <p:ph type="title"/>
          </p:nvPr>
        </p:nvSpPr>
        <p:spPr>
          <a:xfrm>
            <a:off x="457200" y="411475"/>
            <a:ext cx="8238900" cy="5643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chemeClr val="dk1"/>
              </a:buClr>
              <a:buSzPts val="3100"/>
              <a:buFont typeface="Fira Sans Condensed"/>
              <a:buNone/>
              <a:defRPr b="1" sz="3100">
                <a:solidFill>
                  <a:schemeClr val="dk1"/>
                </a:solidFill>
                <a:latin typeface="Fira Sans Condensed"/>
                <a:ea typeface="Fira Sans Condensed"/>
                <a:cs typeface="Fira Sans Condensed"/>
                <a:sym typeface="Fira Sans Condensed"/>
              </a:defRPr>
            </a:lvl1pPr>
            <a:lvl2pPr lvl="1" rtl="0" algn="ctr">
              <a:spcBef>
                <a:spcPts val="0"/>
              </a:spcBef>
              <a:spcAft>
                <a:spcPts val="0"/>
              </a:spcAft>
              <a:buClr>
                <a:schemeClr val="dk1"/>
              </a:buClr>
              <a:buSzPts val="3100"/>
              <a:buFont typeface="Fira Sans Condensed"/>
              <a:buNone/>
              <a:defRPr b="1" sz="3100">
                <a:solidFill>
                  <a:schemeClr val="dk1"/>
                </a:solidFill>
                <a:latin typeface="Fira Sans Condensed"/>
                <a:ea typeface="Fira Sans Condensed"/>
                <a:cs typeface="Fira Sans Condensed"/>
                <a:sym typeface="Fira Sans Condensed"/>
              </a:defRPr>
            </a:lvl2pPr>
            <a:lvl3pPr lvl="2" rtl="0" algn="ctr">
              <a:spcBef>
                <a:spcPts val="0"/>
              </a:spcBef>
              <a:spcAft>
                <a:spcPts val="0"/>
              </a:spcAft>
              <a:buClr>
                <a:schemeClr val="dk1"/>
              </a:buClr>
              <a:buSzPts val="3100"/>
              <a:buFont typeface="Fira Sans Condensed"/>
              <a:buNone/>
              <a:defRPr b="1" sz="3100">
                <a:solidFill>
                  <a:schemeClr val="dk1"/>
                </a:solidFill>
                <a:latin typeface="Fira Sans Condensed"/>
                <a:ea typeface="Fira Sans Condensed"/>
                <a:cs typeface="Fira Sans Condensed"/>
                <a:sym typeface="Fira Sans Condensed"/>
              </a:defRPr>
            </a:lvl3pPr>
            <a:lvl4pPr lvl="3" rtl="0" algn="ctr">
              <a:spcBef>
                <a:spcPts val="0"/>
              </a:spcBef>
              <a:spcAft>
                <a:spcPts val="0"/>
              </a:spcAft>
              <a:buClr>
                <a:schemeClr val="dk1"/>
              </a:buClr>
              <a:buSzPts val="3100"/>
              <a:buFont typeface="Fira Sans Condensed"/>
              <a:buNone/>
              <a:defRPr b="1" sz="3100">
                <a:solidFill>
                  <a:schemeClr val="dk1"/>
                </a:solidFill>
                <a:latin typeface="Fira Sans Condensed"/>
                <a:ea typeface="Fira Sans Condensed"/>
                <a:cs typeface="Fira Sans Condensed"/>
                <a:sym typeface="Fira Sans Condensed"/>
              </a:defRPr>
            </a:lvl4pPr>
            <a:lvl5pPr lvl="4" rtl="0" algn="ctr">
              <a:spcBef>
                <a:spcPts val="0"/>
              </a:spcBef>
              <a:spcAft>
                <a:spcPts val="0"/>
              </a:spcAft>
              <a:buClr>
                <a:schemeClr val="dk1"/>
              </a:buClr>
              <a:buSzPts val="3100"/>
              <a:buFont typeface="Fira Sans Condensed"/>
              <a:buNone/>
              <a:defRPr b="1" sz="3100">
                <a:solidFill>
                  <a:schemeClr val="dk1"/>
                </a:solidFill>
                <a:latin typeface="Fira Sans Condensed"/>
                <a:ea typeface="Fira Sans Condensed"/>
                <a:cs typeface="Fira Sans Condensed"/>
                <a:sym typeface="Fira Sans Condensed"/>
              </a:defRPr>
            </a:lvl5pPr>
            <a:lvl6pPr lvl="5" rtl="0" algn="ctr">
              <a:spcBef>
                <a:spcPts val="0"/>
              </a:spcBef>
              <a:spcAft>
                <a:spcPts val="0"/>
              </a:spcAft>
              <a:buClr>
                <a:schemeClr val="dk1"/>
              </a:buClr>
              <a:buSzPts val="3100"/>
              <a:buFont typeface="Fira Sans Condensed"/>
              <a:buNone/>
              <a:defRPr b="1" sz="3100">
                <a:solidFill>
                  <a:schemeClr val="dk1"/>
                </a:solidFill>
                <a:latin typeface="Fira Sans Condensed"/>
                <a:ea typeface="Fira Sans Condensed"/>
                <a:cs typeface="Fira Sans Condensed"/>
                <a:sym typeface="Fira Sans Condensed"/>
              </a:defRPr>
            </a:lvl6pPr>
            <a:lvl7pPr lvl="6" rtl="0" algn="ctr">
              <a:spcBef>
                <a:spcPts val="0"/>
              </a:spcBef>
              <a:spcAft>
                <a:spcPts val="0"/>
              </a:spcAft>
              <a:buClr>
                <a:schemeClr val="dk1"/>
              </a:buClr>
              <a:buSzPts val="3100"/>
              <a:buFont typeface="Fira Sans Condensed"/>
              <a:buNone/>
              <a:defRPr b="1" sz="3100">
                <a:solidFill>
                  <a:schemeClr val="dk1"/>
                </a:solidFill>
                <a:latin typeface="Fira Sans Condensed"/>
                <a:ea typeface="Fira Sans Condensed"/>
                <a:cs typeface="Fira Sans Condensed"/>
                <a:sym typeface="Fira Sans Condensed"/>
              </a:defRPr>
            </a:lvl7pPr>
            <a:lvl8pPr lvl="7" rtl="0" algn="ctr">
              <a:spcBef>
                <a:spcPts val="0"/>
              </a:spcBef>
              <a:spcAft>
                <a:spcPts val="0"/>
              </a:spcAft>
              <a:buClr>
                <a:schemeClr val="dk1"/>
              </a:buClr>
              <a:buSzPts val="3100"/>
              <a:buFont typeface="Fira Sans Condensed"/>
              <a:buNone/>
              <a:defRPr b="1" sz="3100">
                <a:solidFill>
                  <a:schemeClr val="dk1"/>
                </a:solidFill>
                <a:latin typeface="Fira Sans Condensed"/>
                <a:ea typeface="Fira Sans Condensed"/>
                <a:cs typeface="Fira Sans Condensed"/>
                <a:sym typeface="Fira Sans Condensed"/>
              </a:defRPr>
            </a:lvl8pPr>
            <a:lvl9pPr lvl="8" rtl="0" algn="ctr">
              <a:spcBef>
                <a:spcPts val="0"/>
              </a:spcBef>
              <a:spcAft>
                <a:spcPts val="0"/>
              </a:spcAft>
              <a:buClr>
                <a:schemeClr val="dk1"/>
              </a:buClr>
              <a:buSzPts val="3100"/>
              <a:buFont typeface="Fira Sans Condensed"/>
              <a:buNone/>
              <a:defRPr b="1" sz="3100">
                <a:solidFill>
                  <a:schemeClr val="dk1"/>
                </a:solidFill>
                <a:latin typeface="Fira Sans Condensed"/>
                <a:ea typeface="Fira Sans Condensed"/>
                <a:cs typeface="Fira Sans Condensed"/>
                <a:sym typeface="Fira Sans Condensed"/>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59">
          <p15:clr>
            <a:srgbClr val="EA4335"/>
          </p15:clr>
        </p15:guide>
        <p15:guide id="2" pos="288">
          <p15:clr>
            <a:srgbClr val="EA4335"/>
          </p15:clr>
        </p15:guide>
        <p15:guide id="3" orient="horz" pos="2984">
          <p15:clr>
            <a:srgbClr val="EA4335"/>
          </p15:clr>
        </p15:guide>
        <p15:guide id="4" pos="5478">
          <p15:clr>
            <a:srgbClr val="EA4335"/>
          </p15:clr>
        </p15:guide>
        <p15:guide id="5" orient="horz" pos="1620">
          <p15:clr>
            <a:srgbClr val="EA4335"/>
          </p15:clr>
        </p15:guide>
        <p15:guide id="6" pos="2880">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0.xml"/><Relationship Id="rId3"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www.youtube.com/watch?v=i6yf7Tb5R6Q" TargetMode="Externa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2"/>
          <p:cNvSpPr txBox="1"/>
          <p:nvPr>
            <p:ph type="ctrTitle"/>
          </p:nvPr>
        </p:nvSpPr>
        <p:spPr>
          <a:xfrm>
            <a:off x="311708" y="1005875"/>
            <a:ext cx="8520600" cy="1785600"/>
          </a:xfrm>
          <a:prstGeom prst="rect">
            <a:avLst/>
          </a:prstGeom>
          <a:solidFill>
            <a:srgbClr val="E5FDD0"/>
          </a:solidFill>
          <a:ln cap="flat" cmpd="sng" w="9525">
            <a:solidFill>
              <a:schemeClr val="dk1"/>
            </a:solidFill>
            <a:prstDash val="solid"/>
            <a:round/>
            <a:headEnd len="sm" w="sm" type="none"/>
            <a:tailEnd len="sm" w="sm" type="none"/>
          </a:ln>
        </p:spPr>
        <p:txBody>
          <a:bodyPr anchorCtr="0" anchor="b" bIns="91425" lIns="91425" spcFirstLastPara="1" rIns="91425" wrap="square" tIns="91425">
            <a:spAutoFit/>
          </a:bodyPr>
          <a:lstStyle/>
          <a:p>
            <a:pPr indent="0" lvl="0" marL="0" rtl="0" algn="ctr">
              <a:spcBef>
                <a:spcPts val="0"/>
              </a:spcBef>
              <a:spcAft>
                <a:spcPts val="0"/>
              </a:spcAft>
              <a:buNone/>
            </a:pPr>
            <a:r>
              <a:rPr lang="es"/>
              <a:t>Clase N°7: Clasificación de reacciones químicas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41"/>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sp>
        <p:nvSpPr>
          <p:cNvPr id="317" name="Google Shape;317;p41"/>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18" name="Google Shape;318;p41"/>
          <p:cNvPicPr preferRelativeResize="0"/>
          <p:nvPr/>
        </p:nvPicPr>
        <p:blipFill>
          <a:blip r:embed="rId3">
            <a:alphaModFix/>
          </a:blip>
          <a:stretch>
            <a:fillRect/>
          </a:stretch>
        </p:blipFill>
        <p:spPr>
          <a:xfrm>
            <a:off x="0" y="289638"/>
            <a:ext cx="9144000" cy="45642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42"/>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sp>
        <p:nvSpPr>
          <p:cNvPr id="324" name="Google Shape;324;p42"/>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25" name="Google Shape;325;p42"/>
          <p:cNvPicPr preferRelativeResize="0"/>
          <p:nvPr/>
        </p:nvPicPr>
        <p:blipFill>
          <a:blip r:embed="rId3">
            <a:alphaModFix/>
          </a:blip>
          <a:stretch>
            <a:fillRect/>
          </a:stretch>
        </p:blipFill>
        <p:spPr>
          <a:xfrm>
            <a:off x="1529536" y="49950"/>
            <a:ext cx="6464427" cy="5143499"/>
          </a:xfrm>
          <a:prstGeom prst="rect">
            <a:avLst/>
          </a:prstGeom>
          <a:noFill/>
          <a:ln>
            <a:noFill/>
          </a:ln>
        </p:spPr>
      </p:pic>
      <p:sp>
        <p:nvSpPr>
          <p:cNvPr id="326" name="Google Shape;326;p42"/>
          <p:cNvSpPr/>
          <p:nvPr/>
        </p:nvSpPr>
        <p:spPr>
          <a:xfrm>
            <a:off x="3501300" y="-105675"/>
            <a:ext cx="2376300" cy="1601700"/>
          </a:xfrm>
          <a:prstGeom prst="ellipse">
            <a:avLst/>
          </a:prstGeom>
          <a:noFill/>
          <a:ln cap="flat" cmpd="sng" w="381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43"/>
          <p:cNvSpPr txBox="1"/>
          <p:nvPr>
            <p:ph type="ctrTitle"/>
          </p:nvPr>
        </p:nvSpPr>
        <p:spPr>
          <a:xfrm>
            <a:off x="311708" y="1264225"/>
            <a:ext cx="8520600" cy="1785600"/>
          </a:xfrm>
          <a:prstGeom prst="rect">
            <a:avLst/>
          </a:prstGeom>
          <a:solidFill>
            <a:srgbClr val="E5FDD0"/>
          </a:solidFill>
          <a:ln cap="flat" cmpd="sng" w="9525">
            <a:solidFill>
              <a:schemeClr val="dk1"/>
            </a:solidFill>
            <a:prstDash val="solid"/>
            <a:round/>
            <a:headEnd len="sm" w="sm" type="none"/>
            <a:tailEnd len="sm" w="sm" type="none"/>
          </a:ln>
        </p:spPr>
        <p:txBody>
          <a:bodyPr anchorCtr="0" anchor="b" bIns="91425" lIns="91425" spcFirstLastPara="1" rIns="91425" wrap="square" tIns="91425">
            <a:spAutoFit/>
          </a:bodyPr>
          <a:lstStyle/>
          <a:p>
            <a:pPr indent="0" lvl="0" marL="0" rtl="0" algn="ctr">
              <a:spcBef>
                <a:spcPts val="0"/>
              </a:spcBef>
              <a:spcAft>
                <a:spcPts val="0"/>
              </a:spcAft>
              <a:buNone/>
            </a:pPr>
            <a:r>
              <a:rPr lang="es"/>
              <a:t>Reacciones químicas cotidianas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44"/>
          <p:cNvSpPr txBox="1"/>
          <p:nvPr>
            <p:ph type="ctrTitle"/>
          </p:nvPr>
        </p:nvSpPr>
        <p:spPr>
          <a:xfrm>
            <a:off x="311708" y="1005875"/>
            <a:ext cx="8520600" cy="1785600"/>
          </a:xfrm>
          <a:prstGeom prst="rect">
            <a:avLst/>
          </a:prstGeom>
          <a:solidFill>
            <a:srgbClr val="E5FDD0"/>
          </a:solidFill>
          <a:ln cap="flat" cmpd="sng" w="9525">
            <a:solidFill>
              <a:schemeClr val="dk1"/>
            </a:solidFill>
            <a:prstDash val="solid"/>
            <a:round/>
            <a:headEnd len="sm" w="sm" type="none"/>
            <a:tailEnd len="sm" w="sm" type="none"/>
          </a:ln>
        </p:spPr>
        <p:txBody>
          <a:bodyPr anchorCtr="0" anchor="b" bIns="91425" lIns="91425" spcFirstLastPara="1" rIns="91425" wrap="square" tIns="91425">
            <a:spAutoFit/>
          </a:bodyPr>
          <a:lstStyle/>
          <a:p>
            <a:pPr indent="0" lvl="0" marL="0" rtl="0" algn="ctr">
              <a:spcBef>
                <a:spcPts val="0"/>
              </a:spcBef>
              <a:spcAft>
                <a:spcPts val="0"/>
              </a:spcAft>
              <a:buNone/>
            </a:pPr>
            <a:r>
              <a:rPr lang="es"/>
              <a:t>Reacciones químicas en los seres vivos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45"/>
          <p:cNvSpPr txBox="1"/>
          <p:nvPr>
            <p:ph type="title"/>
          </p:nvPr>
        </p:nvSpPr>
        <p:spPr>
          <a:xfrm>
            <a:off x="538275" y="1387650"/>
            <a:ext cx="8238900" cy="2100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solidFill>
                  <a:srgbClr val="FF9900"/>
                </a:solidFill>
              </a:rPr>
              <a:t>Lectura 2: Reacciones químicas en los seres vivos.</a:t>
            </a:r>
            <a:endParaRPr>
              <a:solidFill>
                <a:srgbClr val="FF9900"/>
              </a:solidFill>
            </a:endParaRPr>
          </a:p>
          <a:p>
            <a:pPr indent="0" lvl="0" marL="0" rtl="0" algn="ctr">
              <a:spcBef>
                <a:spcPts val="0"/>
              </a:spcBef>
              <a:spcAft>
                <a:spcPts val="0"/>
              </a:spcAft>
              <a:buNone/>
            </a:pPr>
            <a:r>
              <a:t/>
            </a:r>
            <a:endParaRPr>
              <a:solidFill>
                <a:srgbClr val="FF9900"/>
              </a:solidFill>
            </a:endParaRPr>
          </a:p>
          <a:p>
            <a:pPr indent="0" lvl="0" marL="0" rtl="0" algn="ctr">
              <a:spcBef>
                <a:spcPts val="0"/>
              </a:spcBef>
              <a:spcAft>
                <a:spcPts val="0"/>
              </a:spcAft>
              <a:buNone/>
            </a:pPr>
            <a:r>
              <a:rPr i="1" lang="es">
                <a:solidFill>
                  <a:srgbClr val="FF9900"/>
                </a:solidFill>
              </a:rPr>
              <a:t>Página 32 y 33.</a:t>
            </a:r>
            <a:endParaRPr i="1">
              <a:solidFill>
                <a:srgbClr val="FF99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46"/>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t>Según metabolismo:</a:t>
            </a:r>
            <a:endParaRPr/>
          </a:p>
        </p:txBody>
      </p:sp>
      <p:sp>
        <p:nvSpPr>
          <p:cNvPr id="347" name="Google Shape;347;p46"/>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48" name="Google Shape;348;p46"/>
          <p:cNvPicPr preferRelativeResize="0"/>
          <p:nvPr/>
        </p:nvPicPr>
        <p:blipFill>
          <a:blip r:embed="rId3">
            <a:alphaModFix/>
          </a:blip>
          <a:stretch>
            <a:fillRect/>
          </a:stretch>
        </p:blipFill>
        <p:spPr>
          <a:xfrm>
            <a:off x="0" y="1209753"/>
            <a:ext cx="9143999" cy="366704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47"/>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t>Fermentación</a:t>
            </a:r>
            <a:endParaRPr/>
          </a:p>
        </p:txBody>
      </p:sp>
      <p:sp>
        <p:nvSpPr>
          <p:cNvPr id="354" name="Google Shape;354;p47"/>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55" name="Google Shape;355;p47"/>
          <p:cNvPicPr preferRelativeResize="0"/>
          <p:nvPr/>
        </p:nvPicPr>
        <p:blipFill rotWithShape="1">
          <a:blip r:embed="rId3">
            <a:alphaModFix/>
          </a:blip>
          <a:srcRect b="0" l="14259" r="0" t="3549"/>
          <a:stretch/>
        </p:blipFill>
        <p:spPr>
          <a:xfrm>
            <a:off x="4695825" y="1509363"/>
            <a:ext cx="4181475" cy="2645825"/>
          </a:xfrm>
          <a:prstGeom prst="rect">
            <a:avLst/>
          </a:prstGeom>
          <a:noFill/>
          <a:ln>
            <a:noFill/>
          </a:ln>
        </p:spPr>
      </p:pic>
      <p:pic>
        <p:nvPicPr>
          <p:cNvPr id="356" name="Google Shape;356;p47"/>
          <p:cNvPicPr preferRelativeResize="0"/>
          <p:nvPr/>
        </p:nvPicPr>
        <p:blipFill>
          <a:blip r:embed="rId4">
            <a:alphaModFix/>
          </a:blip>
          <a:stretch>
            <a:fillRect/>
          </a:stretch>
        </p:blipFill>
        <p:spPr>
          <a:xfrm>
            <a:off x="1288155" y="1585550"/>
            <a:ext cx="3241245" cy="26458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48"/>
          <p:cNvSpPr txBox="1"/>
          <p:nvPr>
            <p:ph type="title"/>
          </p:nvPr>
        </p:nvSpPr>
        <p:spPr>
          <a:xfrm>
            <a:off x="457200" y="666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t>Fotosíntesis y respiración celular</a:t>
            </a:r>
            <a:endParaRPr/>
          </a:p>
        </p:txBody>
      </p:sp>
      <p:sp>
        <p:nvSpPr>
          <p:cNvPr id="362" name="Google Shape;362;p48"/>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63" name="Google Shape;363;p48"/>
          <p:cNvPicPr preferRelativeResize="0"/>
          <p:nvPr/>
        </p:nvPicPr>
        <p:blipFill>
          <a:blip r:embed="rId3">
            <a:alphaModFix/>
          </a:blip>
          <a:stretch>
            <a:fillRect/>
          </a:stretch>
        </p:blipFill>
        <p:spPr>
          <a:xfrm>
            <a:off x="1614375" y="712000"/>
            <a:ext cx="6178125" cy="44315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49"/>
          <p:cNvSpPr txBox="1"/>
          <p:nvPr>
            <p:ph type="title"/>
          </p:nvPr>
        </p:nvSpPr>
        <p:spPr>
          <a:xfrm>
            <a:off x="519225" y="1430650"/>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sz="4100"/>
              <a:t>¿Cuál es la importancia de estas reacciones químicas en nuestra vida cotidiana?</a:t>
            </a:r>
            <a:endParaRPr sz="4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50"/>
          <p:cNvSpPr txBox="1"/>
          <p:nvPr>
            <p:ph type="title"/>
          </p:nvPr>
        </p:nvSpPr>
        <p:spPr>
          <a:xfrm>
            <a:off x="519225" y="1354450"/>
            <a:ext cx="8238900" cy="2210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sz="4100"/>
              <a:t>¿Cuál es la importancia del oxígeno en las  reacciones químicas presentes en nuestra vida cotidiana?</a:t>
            </a:r>
            <a:endParaRPr sz="4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3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t/>
            </a:r>
            <a:endParaRPr/>
          </a:p>
        </p:txBody>
      </p:sp>
      <p:sp>
        <p:nvSpPr>
          <p:cNvPr id="267" name="Google Shape;267;p3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pic>
        <p:nvPicPr>
          <p:cNvPr id="268" name="Google Shape;268;p33"/>
          <p:cNvPicPr preferRelativeResize="0"/>
          <p:nvPr/>
        </p:nvPicPr>
        <p:blipFill>
          <a:blip r:embed="rId3">
            <a:alphaModFix/>
          </a:blip>
          <a:stretch>
            <a:fillRect/>
          </a:stretch>
        </p:blipFill>
        <p:spPr>
          <a:xfrm>
            <a:off x="0" y="496944"/>
            <a:ext cx="9143999" cy="414961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51"/>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t/>
            </a:r>
            <a:endParaRPr/>
          </a:p>
        </p:txBody>
      </p:sp>
      <p:sp>
        <p:nvSpPr>
          <p:cNvPr id="379" name="Google Shape;379;p51"/>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pic>
        <p:nvPicPr>
          <p:cNvPr id="380" name="Google Shape;380;p51"/>
          <p:cNvPicPr preferRelativeResize="0"/>
          <p:nvPr/>
        </p:nvPicPr>
        <p:blipFill>
          <a:blip r:embed="rId3">
            <a:alphaModFix/>
          </a:blip>
          <a:stretch>
            <a:fillRect/>
          </a:stretch>
        </p:blipFill>
        <p:spPr>
          <a:xfrm>
            <a:off x="1529536" y="49950"/>
            <a:ext cx="6464427" cy="5143499"/>
          </a:xfrm>
          <a:prstGeom prst="rect">
            <a:avLst/>
          </a:prstGeom>
          <a:noFill/>
          <a:ln>
            <a:noFill/>
          </a:ln>
        </p:spPr>
      </p:pic>
      <p:sp>
        <p:nvSpPr>
          <p:cNvPr id="381" name="Google Shape;381;p51"/>
          <p:cNvSpPr/>
          <p:nvPr/>
        </p:nvSpPr>
        <p:spPr>
          <a:xfrm>
            <a:off x="5087150" y="3480200"/>
            <a:ext cx="1890600" cy="1338600"/>
          </a:xfrm>
          <a:prstGeom prst="ellipse">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382" name="Google Shape;382;p51"/>
          <p:cNvSpPr/>
          <p:nvPr/>
        </p:nvSpPr>
        <p:spPr>
          <a:xfrm>
            <a:off x="3501300" y="-105675"/>
            <a:ext cx="2376300" cy="1601700"/>
          </a:xfrm>
          <a:prstGeom prst="ellipse">
            <a:avLst/>
          </a:prstGeom>
          <a:noFill/>
          <a:ln cap="flat" cmpd="sng" w="381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383" name="Google Shape;383;p51"/>
          <p:cNvSpPr/>
          <p:nvPr/>
        </p:nvSpPr>
        <p:spPr>
          <a:xfrm>
            <a:off x="1375550" y="1770900"/>
            <a:ext cx="2376300" cy="1601700"/>
          </a:xfrm>
          <a:prstGeom prst="ellipse">
            <a:avLst/>
          </a:prstGeom>
          <a:noFill/>
          <a:ln cap="flat" cmpd="sng" w="381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52"/>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t>Análisis de Caso: La combustión de la vela</a:t>
            </a:r>
            <a:endParaRPr/>
          </a:p>
        </p:txBody>
      </p:sp>
      <p:sp>
        <p:nvSpPr>
          <p:cNvPr id="389" name="Google Shape;389;p52"/>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90" name="Google Shape;390;p52"/>
          <p:cNvPicPr preferRelativeResize="0"/>
          <p:nvPr/>
        </p:nvPicPr>
        <p:blipFill>
          <a:blip r:embed="rId3">
            <a:alphaModFix/>
          </a:blip>
          <a:stretch>
            <a:fillRect/>
          </a:stretch>
        </p:blipFill>
        <p:spPr>
          <a:xfrm>
            <a:off x="457200" y="1080275"/>
            <a:ext cx="8306849" cy="3807675"/>
          </a:xfrm>
          <a:prstGeom prst="rect">
            <a:avLst/>
          </a:prstGeom>
          <a:noFill/>
          <a:ln>
            <a:noFill/>
          </a:ln>
        </p:spPr>
      </p:pic>
      <p:sp>
        <p:nvSpPr>
          <p:cNvPr id="391" name="Google Shape;391;p52"/>
          <p:cNvSpPr/>
          <p:nvPr/>
        </p:nvSpPr>
        <p:spPr>
          <a:xfrm>
            <a:off x="6284950" y="1415300"/>
            <a:ext cx="2243100" cy="33213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s" sz="2500">
                <a:latin typeface="Roboto"/>
                <a:ea typeface="Roboto"/>
                <a:cs typeface="Roboto"/>
                <a:sym typeface="Roboto"/>
              </a:rPr>
              <a:t>¿Qué sucede con la vela al taparla con un vaso precipitado?</a:t>
            </a:r>
            <a:endParaRPr i="1" sz="2500">
              <a:latin typeface="Roboto"/>
              <a:ea typeface="Roboto"/>
              <a:cs typeface="Roboto"/>
              <a:sym typeface="Robot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53"/>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t>Análisis de Caso: La combustión de la vela</a:t>
            </a:r>
            <a:endParaRPr/>
          </a:p>
        </p:txBody>
      </p:sp>
      <p:sp>
        <p:nvSpPr>
          <p:cNvPr id="397" name="Google Shape;397;p53"/>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98" name="Google Shape;398;p53"/>
          <p:cNvPicPr preferRelativeResize="0"/>
          <p:nvPr/>
        </p:nvPicPr>
        <p:blipFill>
          <a:blip r:embed="rId3">
            <a:alphaModFix/>
          </a:blip>
          <a:stretch>
            <a:fillRect/>
          </a:stretch>
        </p:blipFill>
        <p:spPr>
          <a:xfrm>
            <a:off x="457200" y="1080275"/>
            <a:ext cx="8306849" cy="38076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54"/>
          <p:cNvSpPr txBox="1"/>
          <p:nvPr>
            <p:ph type="title"/>
          </p:nvPr>
        </p:nvSpPr>
        <p:spPr>
          <a:xfrm>
            <a:off x="547800" y="1707750"/>
            <a:ext cx="8238900" cy="1728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solidFill>
                  <a:srgbClr val="FF9900"/>
                </a:solidFill>
              </a:rPr>
              <a:t>Análisis de caso 1: Reacciones de Combustión y REDOX.</a:t>
            </a:r>
            <a:endParaRPr b="0" i="1">
              <a:solidFill>
                <a:srgbClr val="FF99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5"/>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t>Ejemplo de reacciones REDOX</a:t>
            </a:r>
            <a:endParaRPr/>
          </a:p>
        </p:txBody>
      </p:sp>
      <p:sp>
        <p:nvSpPr>
          <p:cNvPr id="409" name="Google Shape;409;p55"/>
          <p:cNvSpPr txBox="1"/>
          <p:nvPr>
            <p:ph idx="1" type="body"/>
          </p:nvPr>
        </p:nvSpPr>
        <p:spPr>
          <a:xfrm>
            <a:off x="457200" y="4264000"/>
            <a:ext cx="8238900" cy="472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t>Corrosión de metales</a:t>
            </a:r>
            <a:endParaRPr/>
          </a:p>
        </p:txBody>
      </p:sp>
      <p:pic>
        <p:nvPicPr>
          <p:cNvPr id="410" name="Google Shape;410;p55"/>
          <p:cNvPicPr preferRelativeResize="0"/>
          <p:nvPr/>
        </p:nvPicPr>
        <p:blipFill>
          <a:blip r:embed="rId3">
            <a:alphaModFix/>
          </a:blip>
          <a:stretch>
            <a:fillRect/>
          </a:stretch>
        </p:blipFill>
        <p:spPr>
          <a:xfrm>
            <a:off x="2181225" y="1184783"/>
            <a:ext cx="4621700" cy="30792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t/>
            </a:r>
            <a:endParaRPr/>
          </a:p>
        </p:txBody>
      </p:sp>
      <p:sp>
        <p:nvSpPr>
          <p:cNvPr id="274" name="Google Shape;274;p3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pic>
        <p:nvPicPr>
          <p:cNvPr id="275" name="Google Shape;275;p34"/>
          <p:cNvPicPr preferRelativeResize="0"/>
          <p:nvPr/>
        </p:nvPicPr>
        <p:blipFill>
          <a:blip r:embed="rId3">
            <a:alphaModFix/>
          </a:blip>
          <a:stretch>
            <a:fillRect/>
          </a:stretch>
        </p:blipFill>
        <p:spPr>
          <a:xfrm>
            <a:off x="0" y="1455881"/>
            <a:ext cx="9144001" cy="223173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5"/>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solidFill>
                  <a:schemeClr val="accent1"/>
                </a:solidFill>
              </a:rPr>
              <a:t>¿Tipo de rx química?</a:t>
            </a:r>
            <a:endParaRPr>
              <a:solidFill>
                <a:schemeClr val="accent1"/>
              </a:solidFill>
            </a:endParaRPr>
          </a:p>
        </p:txBody>
      </p:sp>
      <p:sp>
        <p:nvSpPr>
          <p:cNvPr id="281" name="Google Shape;281;p35"/>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sz="2650"/>
          </a:p>
          <a:p>
            <a:pPr indent="0" lvl="0" marL="0" rtl="0" algn="ctr">
              <a:spcBef>
                <a:spcPts val="0"/>
              </a:spcBef>
              <a:spcAft>
                <a:spcPts val="0"/>
              </a:spcAft>
              <a:buNone/>
            </a:pPr>
            <a:r>
              <a:rPr lang="es" sz="2650"/>
              <a:t>BaCl</a:t>
            </a:r>
            <a:r>
              <a:rPr baseline="-25000" lang="es" sz="2650"/>
              <a:t>2</a:t>
            </a:r>
            <a:r>
              <a:rPr lang="es" sz="2650"/>
              <a:t> + Na</a:t>
            </a:r>
            <a:r>
              <a:rPr baseline="-25000" lang="es" sz="2650"/>
              <a:t>2</a:t>
            </a:r>
            <a:r>
              <a:rPr lang="es" sz="2650"/>
              <a:t>SO</a:t>
            </a:r>
            <a:r>
              <a:rPr baseline="-25000" lang="es" sz="2650"/>
              <a:t>4</a:t>
            </a:r>
            <a:r>
              <a:rPr lang="es" sz="2650"/>
              <a:t> → BaSO</a:t>
            </a:r>
            <a:r>
              <a:rPr baseline="-25000" lang="es" sz="2650"/>
              <a:t>4</a:t>
            </a:r>
            <a:r>
              <a:rPr lang="es" sz="2650"/>
              <a:t> + 2NaCl</a:t>
            </a:r>
            <a:endParaRPr sz="2650"/>
          </a:p>
          <a:p>
            <a:pPr indent="0" lvl="0" marL="0" rtl="0" algn="ctr">
              <a:spcBef>
                <a:spcPts val="0"/>
              </a:spcBef>
              <a:spcAft>
                <a:spcPts val="0"/>
              </a:spcAft>
              <a:buNone/>
            </a:pPr>
            <a:r>
              <a:t/>
            </a:r>
            <a:endParaRPr sz="2650"/>
          </a:p>
          <a:p>
            <a:pPr indent="0" lvl="0" marL="0" rtl="0" algn="ctr">
              <a:spcBef>
                <a:spcPts val="0"/>
              </a:spcBef>
              <a:spcAft>
                <a:spcPts val="0"/>
              </a:spcAft>
              <a:buNone/>
            </a:pPr>
            <a:r>
              <a:rPr lang="es" sz="2650">
                <a:solidFill>
                  <a:srgbClr val="FF0000"/>
                </a:solidFill>
              </a:rPr>
              <a:t>Sustitución doble (o doble desplazamiento)</a:t>
            </a:r>
            <a:endParaRPr sz="2650">
              <a:solidFill>
                <a:srgbClr val="FF0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1">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36"/>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solidFill>
                  <a:schemeClr val="accent1"/>
                </a:solidFill>
              </a:rPr>
              <a:t>¿Tipo de rx química?</a:t>
            </a:r>
            <a:endParaRPr>
              <a:solidFill>
                <a:schemeClr val="accent1"/>
              </a:solidFill>
            </a:endParaRPr>
          </a:p>
        </p:txBody>
      </p:sp>
      <p:sp>
        <p:nvSpPr>
          <p:cNvPr id="287" name="Google Shape;287;p36"/>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sz="2650"/>
          </a:p>
          <a:p>
            <a:pPr indent="0" lvl="0" marL="0" rtl="0" algn="ctr">
              <a:spcBef>
                <a:spcPts val="0"/>
              </a:spcBef>
              <a:spcAft>
                <a:spcPts val="0"/>
              </a:spcAft>
              <a:buNone/>
            </a:pPr>
            <a:r>
              <a:rPr lang="es" sz="2650">
                <a:solidFill>
                  <a:srgbClr val="9900FF"/>
                </a:solidFill>
              </a:rPr>
              <a:t>Ba</a:t>
            </a:r>
            <a:r>
              <a:rPr lang="es" sz="2650">
                <a:solidFill>
                  <a:srgbClr val="980000"/>
                </a:solidFill>
              </a:rPr>
              <a:t>Cl</a:t>
            </a:r>
            <a:r>
              <a:rPr baseline="-25000" lang="es" sz="2650">
                <a:solidFill>
                  <a:srgbClr val="980000"/>
                </a:solidFill>
              </a:rPr>
              <a:t>2</a:t>
            </a:r>
            <a:r>
              <a:rPr lang="es" sz="2650"/>
              <a:t> + </a:t>
            </a:r>
            <a:r>
              <a:rPr lang="es" sz="2650">
                <a:solidFill>
                  <a:srgbClr val="980000"/>
                </a:solidFill>
              </a:rPr>
              <a:t>Na</a:t>
            </a:r>
            <a:r>
              <a:rPr baseline="-25000" lang="es" sz="2650">
                <a:solidFill>
                  <a:srgbClr val="980000"/>
                </a:solidFill>
              </a:rPr>
              <a:t>2</a:t>
            </a:r>
            <a:r>
              <a:rPr lang="es" sz="2650">
                <a:solidFill>
                  <a:srgbClr val="9900FF"/>
                </a:solidFill>
              </a:rPr>
              <a:t>SO</a:t>
            </a:r>
            <a:r>
              <a:rPr baseline="-25000" lang="es" sz="2650">
                <a:solidFill>
                  <a:srgbClr val="9900FF"/>
                </a:solidFill>
              </a:rPr>
              <a:t>4</a:t>
            </a:r>
            <a:r>
              <a:rPr lang="es" sz="2650"/>
              <a:t> → </a:t>
            </a:r>
            <a:r>
              <a:rPr lang="es" sz="2650">
                <a:solidFill>
                  <a:srgbClr val="9900FF"/>
                </a:solidFill>
              </a:rPr>
              <a:t>BaSO</a:t>
            </a:r>
            <a:r>
              <a:rPr baseline="-25000" lang="es" sz="2650">
                <a:solidFill>
                  <a:srgbClr val="9900FF"/>
                </a:solidFill>
              </a:rPr>
              <a:t>4</a:t>
            </a:r>
            <a:r>
              <a:rPr lang="es" sz="2650"/>
              <a:t> + 2</a:t>
            </a:r>
            <a:r>
              <a:rPr lang="es" sz="2650">
                <a:solidFill>
                  <a:srgbClr val="980000"/>
                </a:solidFill>
              </a:rPr>
              <a:t>NaCl</a:t>
            </a:r>
            <a:endParaRPr sz="2650">
              <a:solidFill>
                <a:srgbClr val="980000"/>
              </a:solidFill>
            </a:endParaRPr>
          </a:p>
          <a:p>
            <a:pPr indent="0" lvl="0" marL="0" rtl="0" algn="ctr">
              <a:spcBef>
                <a:spcPts val="0"/>
              </a:spcBef>
              <a:spcAft>
                <a:spcPts val="0"/>
              </a:spcAft>
              <a:buNone/>
            </a:pPr>
            <a:r>
              <a:t/>
            </a:r>
            <a:endParaRPr sz="2650"/>
          </a:p>
          <a:p>
            <a:pPr indent="0" lvl="0" marL="0" rtl="0" algn="ctr">
              <a:spcBef>
                <a:spcPts val="0"/>
              </a:spcBef>
              <a:spcAft>
                <a:spcPts val="0"/>
              </a:spcAft>
              <a:buNone/>
            </a:pPr>
            <a:r>
              <a:rPr lang="es" sz="2650">
                <a:solidFill>
                  <a:srgbClr val="FF0000"/>
                </a:solidFill>
              </a:rPr>
              <a:t>Sustitución doble (o doble desplazamiento)</a:t>
            </a:r>
            <a:endParaRPr sz="2650">
              <a:solidFill>
                <a:srgbClr val="FF0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7"/>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solidFill>
                  <a:schemeClr val="accent1"/>
                </a:solidFill>
              </a:rPr>
              <a:t>¿Tipo de rx química?</a:t>
            </a:r>
            <a:endParaRPr>
              <a:solidFill>
                <a:schemeClr val="accent1"/>
              </a:solidFill>
            </a:endParaRPr>
          </a:p>
        </p:txBody>
      </p:sp>
      <p:sp>
        <p:nvSpPr>
          <p:cNvPr id="293" name="Google Shape;293;p37"/>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sz="2650"/>
          </a:p>
          <a:p>
            <a:pPr indent="0" lvl="0" marL="0" rtl="0" algn="ctr">
              <a:spcBef>
                <a:spcPts val="0"/>
              </a:spcBef>
              <a:spcAft>
                <a:spcPts val="0"/>
              </a:spcAft>
              <a:buNone/>
            </a:pPr>
            <a:r>
              <a:rPr lang="es" sz="2650"/>
              <a:t>2KClO</a:t>
            </a:r>
            <a:r>
              <a:rPr baseline="-25000" lang="es" sz="2650"/>
              <a:t>3</a:t>
            </a:r>
            <a:r>
              <a:rPr lang="es" sz="2650"/>
              <a:t> → 2KCl + 3O</a:t>
            </a:r>
            <a:r>
              <a:rPr baseline="-25000" lang="es" sz="2650"/>
              <a:t>2</a:t>
            </a:r>
            <a:r>
              <a:rPr lang="es" sz="2650"/>
              <a:t> </a:t>
            </a:r>
            <a:endParaRPr sz="2650"/>
          </a:p>
          <a:p>
            <a:pPr indent="0" lvl="0" marL="0" rtl="0" algn="ctr">
              <a:spcBef>
                <a:spcPts val="0"/>
              </a:spcBef>
              <a:spcAft>
                <a:spcPts val="0"/>
              </a:spcAft>
              <a:buNone/>
            </a:pPr>
            <a:r>
              <a:t/>
            </a:r>
            <a:endParaRPr sz="2650"/>
          </a:p>
          <a:p>
            <a:pPr indent="0" lvl="0" marL="0" rtl="0" algn="ctr">
              <a:spcBef>
                <a:spcPts val="0"/>
              </a:spcBef>
              <a:spcAft>
                <a:spcPts val="0"/>
              </a:spcAft>
              <a:buNone/>
            </a:pPr>
            <a:r>
              <a:rPr lang="es" sz="2650">
                <a:solidFill>
                  <a:srgbClr val="FF0000"/>
                </a:solidFill>
              </a:rPr>
              <a:t>Descomposición</a:t>
            </a:r>
            <a:endParaRPr sz="2650">
              <a:solidFill>
                <a:srgbClr val="FF0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3">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38"/>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solidFill>
                  <a:schemeClr val="accent1"/>
                </a:solidFill>
              </a:rPr>
              <a:t>¿Tipo de rx química?</a:t>
            </a:r>
            <a:endParaRPr>
              <a:solidFill>
                <a:schemeClr val="accent1"/>
              </a:solidFill>
            </a:endParaRPr>
          </a:p>
        </p:txBody>
      </p:sp>
      <p:sp>
        <p:nvSpPr>
          <p:cNvPr id="299" name="Google Shape;299;p38"/>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sz="2650"/>
          </a:p>
          <a:p>
            <a:pPr indent="0" lvl="0" marL="0" rtl="0" algn="ctr">
              <a:spcBef>
                <a:spcPts val="0"/>
              </a:spcBef>
              <a:spcAft>
                <a:spcPts val="0"/>
              </a:spcAft>
              <a:buNone/>
            </a:pPr>
            <a:r>
              <a:rPr lang="es" sz="2650"/>
              <a:t>Fe + CuSO</a:t>
            </a:r>
            <a:r>
              <a:rPr baseline="-25000" lang="es" sz="2650"/>
              <a:t>4</a:t>
            </a:r>
            <a:r>
              <a:rPr lang="es" sz="2650"/>
              <a:t> → FeSO</a:t>
            </a:r>
            <a:r>
              <a:rPr baseline="-25000" lang="es" sz="2650"/>
              <a:t>4 </a:t>
            </a:r>
            <a:r>
              <a:rPr lang="es" sz="2650"/>
              <a:t>+ Cu</a:t>
            </a:r>
            <a:endParaRPr sz="2650"/>
          </a:p>
          <a:p>
            <a:pPr indent="0" lvl="0" marL="0" rtl="0" algn="ctr">
              <a:spcBef>
                <a:spcPts val="0"/>
              </a:spcBef>
              <a:spcAft>
                <a:spcPts val="0"/>
              </a:spcAft>
              <a:buNone/>
            </a:pPr>
            <a:r>
              <a:t/>
            </a:r>
            <a:endParaRPr sz="2650"/>
          </a:p>
          <a:p>
            <a:pPr indent="0" lvl="0" marL="0" rtl="0" algn="ctr">
              <a:spcBef>
                <a:spcPts val="0"/>
              </a:spcBef>
              <a:spcAft>
                <a:spcPts val="0"/>
              </a:spcAft>
              <a:buNone/>
            </a:pPr>
            <a:r>
              <a:rPr lang="es" sz="2650">
                <a:solidFill>
                  <a:srgbClr val="FF0000"/>
                </a:solidFill>
              </a:rPr>
              <a:t>Sustitución Simple (o desplazamiento)</a:t>
            </a:r>
            <a:endParaRPr sz="2650">
              <a:solidFill>
                <a:srgbClr val="FF0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9">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39"/>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solidFill>
                  <a:schemeClr val="accent1"/>
                </a:solidFill>
              </a:rPr>
              <a:t>¿Tipo de rx química?</a:t>
            </a:r>
            <a:endParaRPr>
              <a:solidFill>
                <a:schemeClr val="accent1"/>
              </a:solidFill>
            </a:endParaRPr>
          </a:p>
        </p:txBody>
      </p:sp>
      <p:sp>
        <p:nvSpPr>
          <p:cNvPr id="305" name="Google Shape;305;p39"/>
          <p:cNvSpPr txBox="1"/>
          <p:nvPr>
            <p:ph idx="1" type="body"/>
          </p:nvPr>
        </p:nvSpPr>
        <p:spPr>
          <a:xfrm>
            <a:off x="457200" y="1080275"/>
            <a:ext cx="8238900" cy="365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sz="2650"/>
          </a:p>
          <a:p>
            <a:pPr indent="0" lvl="0" marL="0" rtl="0" algn="ctr">
              <a:spcBef>
                <a:spcPts val="0"/>
              </a:spcBef>
              <a:spcAft>
                <a:spcPts val="0"/>
              </a:spcAft>
              <a:buNone/>
            </a:pPr>
            <a:r>
              <a:rPr lang="es" sz="2650"/>
              <a:t>Mg + O</a:t>
            </a:r>
            <a:r>
              <a:rPr baseline="-25000" lang="es" sz="2650"/>
              <a:t>2</a:t>
            </a:r>
            <a:r>
              <a:rPr lang="es" sz="2650"/>
              <a:t> → 2MgO</a:t>
            </a:r>
            <a:endParaRPr sz="2650"/>
          </a:p>
          <a:p>
            <a:pPr indent="0" lvl="0" marL="0" rtl="0" algn="ctr">
              <a:spcBef>
                <a:spcPts val="0"/>
              </a:spcBef>
              <a:spcAft>
                <a:spcPts val="0"/>
              </a:spcAft>
              <a:buNone/>
            </a:pPr>
            <a:r>
              <a:t/>
            </a:r>
            <a:endParaRPr sz="2650"/>
          </a:p>
          <a:p>
            <a:pPr indent="0" lvl="0" marL="0" rtl="0" algn="ctr">
              <a:spcBef>
                <a:spcPts val="0"/>
              </a:spcBef>
              <a:spcAft>
                <a:spcPts val="0"/>
              </a:spcAft>
              <a:buNone/>
            </a:pPr>
            <a:r>
              <a:rPr lang="es" sz="2650">
                <a:solidFill>
                  <a:srgbClr val="FF0000"/>
                </a:solidFill>
              </a:rPr>
              <a:t>Síntesis</a:t>
            </a:r>
            <a:endParaRPr sz="2650">
              <a:solidFill>
                <a:srgbClr val="FF0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5">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40"/>
          <p:cNvSpPr txBox="1"/>
          <p:nvPr>
            <p:ph type="title"/>
          </p:nvPr>
        </p:nvSpPr>
        <p:spPr>
          <a:xfrm>
            <a:off x="457200" y="411475"/>
            <a:ext cx="82389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t>Actividad 1: Clasifique las reacciones químicas.</a:t>
            </a:r>
            <a:endParaRPr/>
          </a:p>
        </p:txBody>
      </p:sp>
      <p:pic>
        <p:nvPicPr>
          <p:cNvPr descr="Set a timer for 7 minutes. This 7 minute timer with alarm silently counts down to 00:00 and then alerts you with a gentle alarm sound.&#10;&#10;What Is the 7 Minute Timer?&#10;If you're looking for a timer to help you stay on track with your work, a 7 minute countdown is a great option. You can use it to break up your work time into manageable chunks, and it can also help you avoid getting bogged down with one task for too long.&#10;&#10;How to Set a 7 Minute Timer&#10;There are a few different ways to set a 7 minute timer. One option is to use an online timer or a mobile app. Another option is to set a timer on your phone’s built-in clock. Whichever method you choose, be sure to set the timer in a place where you can see it easily so that you don't lose track of time.&#10;&#10;Why Should You Use This 7 Minute Alarm?&#10;This timer is perfect for work or study sessions. It's also great for any activity where you want to be sure to take a break every 7 minutes, such as cooking, laundry, or working out.&#10;&#10;Online Timer - https://timer.onlinealarmkur.com/en/" id="311" name="Google Shape;311;p40" title="7 Minute Timer">
            <a:hlinkClick r:id="rId3"/>
          </p:cNvPr>
          <p:cNvPicPr preferRelativeResize="0"/>
          <p:nvPr/>
        </p:nvPicPr>
        <p:blipFill>
          <a:blip r:embed="rId4">
            <a:alphaModFix/>
          </a:blip>
          <a:stretch>
            <a:fillRect/>
          </a:stretch>
        </p:blipFill>
        <p:spPr>
          <a:xfrm>
            <a:off x="1859225" y="1316050"/>
            <a:ext cx="5434850" cy="3057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gtEl>
                                        <p:attrNameLst>
                                          <p:attrName>style.visibility</p:attrName>
                                        </p:attrNameLst>
                                      </p:cBhvr>
                                      <p:to>
                                        <p:strVal val="visible"/>
                                      </p:to>
                                    </p:set>
                                    <p:animEffect filter="fade" transition="in">
                                      <p:cBhvr>
                                        <p:cTn dur="1000"/>
                                        <p:tgtEl>
                                          <p:spTgt spid="31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Microbes Infographics by Slidesgo">
  <a:themeElements>
    <a:clrScheme name="Simple Light">
      <a:dk1>
        <a:srgbClr val="170910"/>
      </a:dk1>
      <a:lt1>
        <a:srgbClr val="FAF9F9"/>
      </a:lt1>
      <a:dk2>
        <a:srgbClr val="522A9A"/>
      </a:dk2>
      <a:lt2>
        <a:srgbClr val="616DEA"/>
      </a:lt2>
      <a:accent1>
        <a:srgbClr val="3D9B6C"/>
      </a:accent1>
      <a:accent2>
        <a:srgbClr val="58B686"/>
      </a:accent2>
      <a:accent3>
        <a:srgbClr val="89DE74"/>
      </a:accent3>
      <a:accent4>
        <a:srgbClr val="B4EB47"/>
      </a:accent4>
      <a:accent5>
        <a:srgbClr val="F0E900"/>
      </a:accent5>
      <a:accent6>
        <a:srgbClr val="F38C00"/>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