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5143500" cx="9144000"/>
  <p:notesSz cx="6858000" cy="9144000"/>
  <p:embeddedFontLst>
    <p:embeddedFont>
      <p:font typeface="Garamond"/>
      <p:regular r:id="rId21"/>
      <p:bold r:id="rId22"/>
      <p:italic r:id="rId23"/>
      <p:boldItalic r:id="rId24"/>
    </p:embeddedFont>
    <p:embeddedFont>
      <p:font typeface="PT Serif"/>
      <p:regular r:id="rId25"/>
      <p:bold r:id="rId26"/>
      <p:italic r:id="rId27"/>
      <p:boldItalic r:id="rId28"/>
    </p:embeddedFont>
    <p:embeddedFont>
      <p:font typeface="Open Sans"/>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Garamond-bold.fntdata"/><Relationship Id="rId21" Type="http://schemas.openxmlformats.org/officeDocument/2006/relationships/font" Target="fonts/Garamond-regular.fntdata"/><Relationship Id="rId24" Type="http://schemas.openxmlformats.org/officeDocument/2006/relationships/font" Target="fonts/Garamond-boldItalic.fntdata"/><Relationship Id="rId23" Type="http://schemas.openxmlformats.org/officeDocument/2006/relationships/font" Target="fonts/Garamon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TSerif-bold.fntdata"/><Relationship Id="rId25" Type="http://schemas.openxmlformats.org/officeDocument/2006/relationships/font" Target="fonts/PTSerif-regular.fntdata"/><Relationship Id="rId28" Type="http://schemas.openxmlformats.org/officeDocument/2006/relationships/font" Target="fonts/PTSerif-boldItalic.fntdata"/><Relationship Id="rId27" Type="http://schemas.openxmlformats.org/officeDocument/2006/relationships/font" Target="fonts/PTSerif-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OpenSans-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OpenSans-italic.fntdata"/><Relationship Id="rId30" Type="http://schemas.openxmlformats.org/officeDocument/2006/relationships/font" Target="fonts/OpenSans-bold.fntdata"/><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font" Target="fonts/OpenSans-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8" name="Google Shape;22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 name="Google Shape;23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9" name="Google Shape;249;p1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5" name="Google Shape;255;p1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3" name="Google Shape;263;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 name="Google Shape;16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https://www.youtube.com/watch?v=5mc_u10oroA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49b0f3f96e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g349b0f3f96e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https://www.youtube.com/watch?v=5mc_u10oroA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 name="Google Shape;19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 name="Google Shape;199;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 name="Google Shape;21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16" name="Shape 16"/>
        <p:cNvGrpSpPr/>
        <p:nvPr/>
      </p:nvGrpSpPr>
      <p:grpSpPr>
        <a:xfrm>
          <a:off x="0" y="0"/>
          <a:ext cx="0" cy="0"/>
          <a:chOff x="0" y="0"/>
          <a:chExt cx="0" cy="0"/>
        </a:xfrm>
      </p:grpSpPr>
      <p:sp>
        <p:nvSpPr>
          <p:cNvPr id="17" name="Google Shape;17;p2"/>
          <p:cNvSpPr txBox="1"/>
          <p:nvPr>
            <p:ph type="title"/>
          </p:nvPr>
        </p:nvSpPr>
        <p:spPr>
          <a:xfrm>
            <a:off x="2549400" y="1495350"/>
            <a:ext cx="4045200" cy="739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rgbClr val="262626"/>
              </a:buClr>
              <a:buSzPts val="4200"/>
              <a:buFont typeface="Garamond"/>
              <a:buNone/>
              <a:defRPr sz="4200"/>
            </a:lvl1pPr>
            <a:lvl2pPr lvl="1" algn="ctr">
              <a:lnSpc>
                <a:spcPct val="100000"/>
              </a:lnSpc>
              <a:spcBef>
                <a:spcPts val="0"/>
              </a:spcBef>
              <a:spcAft>
                <a:spcPts val="0"/>
              </a:spcAft>
              <a:buClr>
                <a:schemeClr val="dk2"/>
              </a:buClr>
              <a:buSzPts val="4200"/>
              <a:buNone/>
              <a:defRPr sz="4200"/>
            </a:lvl2pPr>
            <a:lvl3pPr lvl="2" algn="ctr">
              <a:lnSpc>
                <a:spcPct val="100000"/>
              </a:lnSpc>
              <a:spcBef>
                <a:spcPts val="0"/>
              </a:spcBef>
              <a:spcAft>
                <a:spcPts val="0"/>
              </a:spcAft>
              <a:buClr>
                <a:schemeClr val="dk2"/>
              </a:buClr>
              <a:buSzPts val="4200"/>
              <a:buNone/>
              <a:defRPr sz="4200"/>
            </a:lvl3pPr>
            <a:lvl4pPr lvl="3" algn="ctr">
              <a:lnSpc>
                <a:spcPct val="100000"/>
              </a:lnSpc>
              <a:spcBef>
                <a:spcPts val="0"/>
              </a:spcBef>
              <a:spcAft>
                <a:spcPts val="0"/>
              </a:spcAft>
              <a:buClr>
                <a:schemeClr val="dk2"/>
              </a:buClr>
              <a:buSzPts val="4200"/>
              <a:buNone/>
              <a:defRPr sz="4200"/>
            </a:lvl4pPr>
            <a:lvl5pPr lvl="4" algn="ctr">
              <a:lnSpc>
                <a:spcPct val="100000"/>
              </a:lnSpc>
              <a:spcBef>
                <a:spcPts val="0"/>
              </a:spcBef>
              <a:spcAft>
                <a:spcPts val="0"/>
              </a:spcAft>
              <a:buClr>
                <a:schemeClr val="dk2"/>
              </a:buClr>
              <a:buSzPts val="4200"/>
              <a:buNone/>
              <a:defRPr sz="4200"/>
            </a:lvl5pPr>
            <a:lvl6pPr lvl="5" algn="ctr">
              <a:lnSpc>
                <a:spcPct val="100000"/>
              </a:lnSpc>
              <a:spcBef>
                <a:spcPts val="0"/>
              </a:spcBef>
              <a:spcAft>
                <a:spcPts val="0"/>
              </a:spcAft>
              <a:buClr>
                <a:schemeClr val="dk2"/>
              </a:buClr>
              <a:buSzPts val="4200"/>
              <a:buNone/>
              <a:defRPr sz="4200"/>
            </a:lvl6pPr>
            <a:lvl7pPr lvl="6" algn="ctr">
              <a:lnSpc>
                <a:spcPct val="100000"/>
              </a:lnSpc>
              <a:spcBef>
                <a:spcPts val="0"/>
              </a:spcBef>
              <a:spcAft>
                <a:spcPts val="0"/>
              </a:spcAft>
              <a:buClr>
                <a:schemeClr val="dk2"/>
              </a:buClr>
              <a:buSzPts val="4200"/>
              <a:buNone/>
              <a:defRPr sz="4200"/>
            </a:lvl7pPr>
            <a:lvl8pPr lvl="7" algn="ctr">
              <a:lnSpc>
                <a:spcPct val="100000"/>
              </a:lnSpc>
              <a:spcBef>
                <a:spcPts val="0"/>
              </a:spcBef>
              <a:spcAft>
                <a:spcPts val="0"/>
              </a:spcAft>
              <a:buClr>
                <a:schemeClr val="dk2"/>
              </a:buClr>
              <a:buSzPts val="4200"/>
              <a:buNone/>
              <a:defRPr sz="4200"/>
            </a:lvl8pPr>
            <a:lvl9pPr lvl="8" algn="ctr">
              <a:lnSpc>
                <a:spcPct val="100000"/>
              </a:lnSpc>
              <a:spcBef>
                <a:spcPts val="0"/>
              </a:spcBef>
              <a:spcAft>
                <a:spcPts val="0"/>
              </a:spcAft>
              <a:buClr>
                <a:schemeClr val="dk2"/>
              </a:buClr>
              <a:buSzPts val="4200"/>
              <a:buNone/>
              <a:defRPr sz="4200"/>
            </a:lvl9pPr>
          </a:lstStyle>
          <a:p/>
        </p:txBody>
      </p:sp>
      <p:sp>
        <p:nvSpPr>
          <p:cNvPr id="18" name="Google Shape;18;p2"/>
          <p:cNvSpPr txBox="1"/>
          <p:nvPr>
            <p:ph idx="1" type="subTitle"/>
          </p:nvPr>
        </p:nvSpPr>
        <p:spPr>
          <a:xfrm>
            <a:off x="2549400" y="2234850"/>
            <a:ext cx="4045200" cy="1413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9" name="Google Shape;19;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78" name="Shape 78"/>
        <p:cNvGrpSpPr/>
        <p:nvPr/>
      </p:nvGrpSpPr>
      <p:grpSpPr>
        <a:xfrm>
          <a:off x="0" y="0"/>
          <a:ext cx="0" cy="0"/>
          <a:chOff x="0" y="0"/>
          <a:chExt cx="0" cy="0"/>
        </a:xfrm>
      </p:grpSpPr>
      <p:sp>
        <p:nvSpPr>
          <p:cNvPr id="79" name="Google Shape;79;p11"/>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1"/>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11"/>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82" name="Shape 82"/>
        <p:cNvGrpSpPr/>
        <p:nvPr/>
      </p:nvGrpSpPr>
      <p:grpSpPr>
        <a:xfrm>
          <a:off x="0" y="0"/>
          <a:ext cx="0" cy="0"/>
          <a:chOff x="0" y="0"/>
          <a:chExt cx="0" cy="0"/>
        </a:xfrm>
      </p:grpSpPr>
      <p:sp>
        <p:nvSpPr>
          <p:cNvPr id="83" name="Google Shape;83;p12"/>
          <p:cNvSpPr txBox="1"/>
          <p:nvPr>
            <p:ph type="title"/>
          </p:nvPr>
        </p:nvSpPr>
        <p:spPr>
          <a:xfrm>
            <a:off x="970359" y="1041401"/>
            <a:ext cx="2788841" cy="1028700"/>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rgbClr val="262626"/>
              </a:buClr>
              <a:buSzPts val="1800"/>
              <a:buFont typeface="Garamond"/>
              <a:buNone/>
              <a:defRPr b="0" sz="1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12"/>
          <p:cNvSpPr txBox="1"/>
          <p:nvPr>
            <p:ph idx="1" type="body"/>
          </p:nvPr>
        </p:nvSpPr>
        <p:spPr>
          <a:xfrm>
            <a:off x="4064001" y="736599"/>
            <a:ext cx="4102100" cy="3670301"/>
          </a:xfrm>
          <a:prstGeom prst="rect">
            <a:avLst/>
          </a:prstGeom>
          <a:noFill/>
          <a:ln>
            <a:noFill/>
          </a:ln>
        </p:spPr>
        <p:txBody>
          <a:bodyPr anchorCtr="0" anchor="ctr" bIns="45700" lIns="91425" spcFirstLastPara="1" rIns="91425" wrap="square" tIns="45700">
            <a:normAutofit/>
          </a:bodyPr>
          <a:lstStyle>
            <a:lvl1pPr indent="-360045" lvl="0" marL="457200" algn="l">
              <a:lnSpc>
                <a:spcPct val="100000"/>
              </a:lnSpc>
              <a:spcBef>
                <a:spcPts val="360"/>
              </a:spcBef>
              <a:spcAft>
                <a:spcPts val="0"/>
              </a:spcAft>
              <a:buSzPts val="2070"/>
              <a:buChar char="•"/>
              <a:defRPr/>
            </a:lvl1pPr>
            <a:lvl2pPr indent="-360045" lvl="1" marL="914400" algn="l">
              <a:lnSpc>
                <a:spcPct val="100000"/>
              </a:lnSpc>
              <a:spcBef>
                <a:spcPts val="450"/>
              </a:spcBef>
              <a:spcAft>
                <a:spcPts val="0"/>
              </a:spcAft>
              <a:buSzPts val="2070"/>
              <a:buChar char="•"/>
              <a:defRPr/>
            </a:lvl2pPr>
            <a:lvl3pPr indent="-360045" lvl="2" marL="1371600" algn="l">
              <a:lnSpc>
                <a:spcPct val="100000"/>
              </a:lnSpc>
              <a:spcBef>
                <a:spcPts val="450"/>
              </a:spcBef>
              <a:spcAft>
                <a:spcPts val="0"/>
              </a:spcAft>
              <a:buSzPts val="2070"/>
              <a:buChar char="•"/>
              <a:defRPr/>
            </a:lvl3pPr>
            <a:lvl4pPr indent="-360045" lvl="3" marL="1828800" algn="l">
              <a:lnSpc>
                <a:spcPct val="100000"/>
              </a:lnSpc>
              <a:spcBef>
                <a:spcPts val="450"/>
              </a:spcBef>
              <a:spcAft>
                <a:spcPts val="0"/>
              </a:spcAft>
              <a:buSzPts val="2070"/>
              <a:buChar char="•"/>
              <a:defRPr/>
            </a:lvl4pPr>
            <a:lvl5pPr indent="-360045" lvl="4" marL="2286000" algn="l">
              <a:lnSpc>
                <a:spcPct val="100000"/>
              </a:lnSpc>
              <a:spcBef>
                <a:spcPts val="450"/>
              </a:spcBef>
              <a:spcAft>
                <a:spcPts val="0"/>
              </a:spcAft>
              <a:buSzPts val="2070"/>
              <a:buChar char="•"/>
              <a:defRPr/>
            </a:lvl5pPr>
            <a:lvl6pPr indent="-360045" lvl="5" marL="2743200" algn="l">
              <a:lnSpc>
                <a:spcPct val="100000"/>
              </a:lnSpc>
              <a:spcBef>
                <a:spcPts val="450"/>
              </a:spcBef>
              <a:spcAft>
                <a:spcPts val="0"/>
              </a:spcAft>
              <a:buSzPts val="2070"/>
              <a:buChar char="•"/>
              <a:defRPr/>
            </a:lvl6pPr>
            <a:lvl7pPr indent="-360045" lvl="6" marL="3200400" algn="l">
              <a:lnSpc>
                <a:spcPct val="100000"/>
              </a:lnSpc>
              <a:spcBef>
                <a:spcPts val="450"/>
              </a:spcBef>
              <a:spcAft>
                <a:spcPts val="0"/>
              </a:spcAft>
              <a:buSzPts val="2070"/>
              <a:buChar char="•"/>
              <a:defRPr/>
            </a:lvl7pPr>
            <a:lvl8pPr indent="-360045" lvl="7" marL="3657600" algn="l">
              <a:lnSpc>
                <a:spcPct val="100000"/>
              </a:lnSpc>
              <a:spcBef>
                <a:spcPts val="450"/>
              </a:spcBef>
              <a:spcAft>
                <a:spcPts val="0"/>
              </a:spcAft>
              <a:buSzPts val="2070"/>
              <a:buChar char="•"/>
              <a:defRPr/>
            </a:lvl8pPr>
            <a:lvl9pPr indent="-360045" lvl="8" marL="4114800" algn="l">
              <a:lnSpc>
                <a:spcPct val="100000"/>
              </a:lnSpc>
              <a:spcBef>
                <a:spcPts val="450"/>
              </a:spcBef>
              <a:spcAft>
                <a:spcPts val="450"/>
              </a:spcAft>
              <a:buSzPts val="2070"/>
              <a:buChar char="•"/>
              <a:defRPr/>
            </a:lvl9pPr>
          </a:lstStyle>
          <a:p/>
        </p:txBody>
      </p:sp>
      <p:sp>
        <p:nvSpPr>
          <p:cNvPr id="85" name="Google Shape;85;p12"/>
          <p:cNvSpPr txBox="1"/>
          <p:nvPr>
            <p:ph idx="2" type="body"/>
          </p:nvPr>
        </p:nvSpPr>
        <p:spPr>
          <a:xfrm>
            <a:off x="970359" y="2273299"/>
            <a:ext cx="2788841" cy="1828803"/>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240"/>
              </a:spcBef>
              <a:spcAft>
                <a:spcPts val="0"/>
              </a:spcAft>
              <a:buSzPts val="1380"/>
              <a:buNone/>
              <a:defRPr sz="1200"/>
            </a:lvl1pPr>
            <a:lvl2pPr indent="-228600" lvl="1" marL="914400" algn="l">
              <a:lnSpc>
                <a:spcPct val="100000"/>
              </a:lnSpc>
              <a:spcBef>
                <a:spcPts val="450"/>
              </a:spcBef>
              <a:spcAft>
                <a:spcPts val="0"/>
              </a:spcAft>
              <a:buSzPts val="1035"/>
              <a:buNone/>
              <a:defRPr sz="900"/>
            </a:lvl2pPr>
            <a:lvl3pPr indent="-228600" lvl="2" marL="1371600" algn="l">
              <a:lnSpc>
                <a:spcPct val="100000"/>
              </a:lnSpc>
              <a:spcBef>
                <a:spcPts val="450"/>
              </a:spcBef>
              <a:spcAft>
                <a:spcPts val="0"/>
              </a:spcAft>
              <a:buSzPts val="863"/>
              <a:buNone/>
              <a:defRPr sz="750"/>
            </a:lvl3pPr>
            <a:lvl4pPr indent="-228600" lvl="3" marL="1828800" algn="l">
              <a:lnSpc>
                <a:spcPct val="100000"/>
              </a:lnSpc>
              <a:spcBef>
                <a:spcPts val="450"/>
              </a:spcBef>
              <a:spcAft>
                <a:spcPts val="0"/>
              </a:spcAft>
              <a:buSzPts val="776"/>
              <a:buNone/>
              <a:defRPr sz="675"/>
            </a:lvl4pPr>
            <a:lvl5pPr indent="-228600" lvl="4" marL="2286000" algn="l">
              <a:lnSpc>
                <a:spcPct val="100000"/>
              </a:lnSpc>
              <a:spcBef>
                <a:spcPts val="450"/>
              </a:spcBef>
              <a:spcAft>
                <a:spcPts val="0"/>
              </a:spcAft>
              <a:buSzPts val="776"/>
              <a:buNone/>
              <a:defRPr sz="675"/>
            </a:lvl5pPr>
            <a:lvl6pPr indent="-228600" lvl="5" marL="2743200" algn="l">
              <a:lnSpc>
                <a:spcPct val="100000"/>
              </a:lnSpc>
              <a:spcBef>
                <a:spcPts val="450"/>
              </a:spcBef>
              <a:spcAft>
                <a:spcPts val="0"/>
              </a:spcAft>
              <a:buSzPts val="776"/>
              <a:buNone/>
              <a:defRPr sz="675"/>
            </a:lvl6pPr>
            <a:lvl7pPr indent="-228600" lvl="6" marL="3200400" algn="l">
              <a:lnSpc>
                <a:spcPct val="100000"/>
              </a:lnSpc>
              <a:spcBef>
                <a:spcPts val="450"/>
              </a:spcBef>
              <a:spcAft>
                <a:spcPts val="0"/>
              </a:spcAft>
              <a:buSzPts val="776"/>
              <a:buNone/>
              <a:defRPr sz="675"/>
            </a:lvl7pPr>
            <a:lvl8pPr indent="-228600" lvl="7" marL="3657600" algn="l">
              <a:lnSpc>
                <a:spcPct val="100000"/>
              </a:lnSpc>
              <a:spcBef>
                <a:spcPts val="450"/>
              </a:spcBef>
              <a:spcAft>
                <a:spcPts val="0"/>
              </a:spcAft>
              <a:buSzPts val="776"/>
              <a:buNone/>
              <a:defRPr sz="675"/>
            </a:lvl8pPr>
            <a:lvl9pPr indent="-228600" lvl="8" marL="4114800" algn="l">
              <a:lnSpc>
                <a:spcPct val="100000"/>
              </a:lnSpc>
              <a:spcBef>
                <a:spcPts val="450"/>
              </a:spcBef>
              <a:spcAft>
                <a:spcPts val="450"/>
              </a:spcAft>
              <a:buSzPts val="776"/>
              <a:buNone/>
              <a:defRPr sz="675"/>
            </a:lvl9pPr>
          </a:lstStyle>
          <a:p/>
        </p:txBody>
      </p:sp>
      <p:sp>
        <p:nvSpPr>
          <p:cNvPr id="86" name="Google Shape;86;p12"/>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2"/>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12"/>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cxnSp>
        <p:nvCxnSpPr>
          <p:cNvPr id="89" name="Google Shape;89;p12"/>
          <p:cNvCxnSpPr/>
          <p:nvPr/>
        </p:nvCxnSpPr>
        <p:spPr>
          <a:xfrm>
            <a:off x="1047127" y="2184400"/>
            <a:ext cx="2635874"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90" name="Shape 90"/>
        <p:cNvGrpSpPr/>
        <p:nvPr/>
      </p:nvGrpSpPr>
      <p:grpSpPr>
        <a:xfrm>
          <a:off x="0" y="0"/>
          <a:ext cx="0" cy="0"/>
          <a:chOff x="0" y="0"/>
          <a:chExt cx="0" cy="0"/>
        </a:xfrm>
      </p:grpSpPr>
      <p:sp>
        <p:nvSpPr>
          <p:cNvPr id="91" name="Google Shape;91;p13"/>
          <p:cNvSpPr txBox="1"/>
          <p:nvPr>
            <p:ph type="title"/>
          </p:nvPr>
        </p:nvSpPr>
        <p:spPr>
          <a:xfrm>
            <a:off x="971549" y="1412874"/>
            <a:ext cx="4681362" cy="1028700"/>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rgbClr val="262626"/>
              </a:buClr>
              <a:buSzPts val="2100"/>
              <a:buFont typeface="Garamond"/>
              <a:buNone/>
              <a:defRPr b="0" sz="21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13"/>
          <p:cNvSpPr/>
          <p:nvPr>
            <p:ph idx="2" type="pic"/>
          </p:nvPr>
        </p:nvSpPr>
        <p:spPr>
          <a:xfrm>
            <a:off x="6071124" y="781050"/>
            <a:ext cx="2297510" cy="3581400"/>
          </a:xfrm>
          <a:prstGeom prst="roundRect">
            <a:avLst>
              <a:gd fmla="val 0" name="adj"/>
            </a:avLst>
          </a:prstGeom>
          <a:noFill/>
          <a:ln cap="flat" cmpd="thickThin" w="57150">
            <a:solidFill>
              <a:srgbClr val="7F7F7F"/>
            </a:solidFill>
            <a:prstDash val="solid"/>
            <a:miter lim="800000"/>
            <a:headEnd len="sm" w="sm" type="none"/>
            <a:tailEnd len="sm" w="sm" type="none"/>
          </a:ln>
        </p:spPr>
      </p:sp>
      <p:sp>
        <p:nvSpPr>
          <p:cNvPr id="93" name="Google Shape;93;p13"/>
          <p:cNvSpPr txBox="1"/>
          <p:nvPr>
            <p:ph idx="1" type="body"/>
          </p:nvPr>
        </p:nvSpPr>
        <p:spPr>
          <a:xfrm>
            <a:off x="971549" y="2441574"/>
            <a:ext cx="4681362" cy="1371600"/>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270"/>
              </a:spcBef>
              <a:spcAft>
                <a:spcPts val="0"/>
              </a:spcAft>
              <a:buSzPts val="1553"/>
              <a:buNone/>
              <a:defRPr sz="1350"/>
            </a:lvl1pPr>
            <a:lvl2pPr indent="-228600" lvl="1" marL="914400" algn="l">
              <a:lnSpc>
                <a:spcPct val="100000"/>
              </a:lnSpc>
              <a:spcBef>
                <a:spcPts val="450"/>
              </a:spcBef>
              <a:spcAft>
                <a:spcPts val="0"/>
              </a:spcAft>
              <a:buSzPts val="1035"/>
              <a:buNone/>
              <a:defRPr sz="900"/>
            </a:lvl2pPr>
            <a:lvl3pPr indent="-228600" lvl="2" marL="1371600" algn="l">
              <a:lnSpc>
                <a:spcPct val="100000"/>
              </a:lnSpc>
              <a:spcBef>
                <a:spcPts val="450"/>
              </a:spcBef>
              <a:spcAft>
                <a:spcPts val="0"/>
              </a:spcAft>
              <a:buSzPts val="863"/>
              <a:buNone/>
              <a:defRPr sz="750"/>
            </a:lvl3pPr>
            <a:lvl4pPr indent="-228600" lvl="3" marL="1828800" algn="l">
              <a:lnSpc>
                <a:spcPct val="100000"/>
              </a:lnSpc>
              <a:spcBef>
                <a:spcPts val="450"/>
              </a:spcBef>
              <a:spcAft>
                <a:spcPts val="0"/>
              </a:spcAft>
              <a:buSzPts val="776"/>
              <a:buNone/>
              <a:defRPr sz="675"/>
            </a:lvl4pPr>
            <a:lvl5pPr indent="-228600" lvl="4" marL="2286000" algn="l">
              <a:lnSpc>
                <a:spcPct val="100000"/>
              </a:lnSpc>
              <a:spcBef>
                <a:spcPts val="450"/>
              </a:spcBef>
              <a:spcAft>
                <a:spcPts val="0"/>
              </a:spcAft>
              <a:buSzPts val="776"/>
              <a:buNone/>
              <a:defRPr sz="675"/>
            </a:lvl5pPr>
            <a:lvl6pPr indent="-228600" lvl="5" marL="2743200" algn="l">
              <a:lnSpc>
                <a:spcPct val="100000"/>
              </a:lnSpc>
              <a:spcBef>
                <a:spcPts val="450"/>
              </a:spcBef>
              <a:spcAft>
                <a:spcPts val="0"/>
              </a:spcAft>
              <a:buSzPts val="776"/>
              <a:buNone/>
              <a:defRPr sz="675"/>
            </a:lvl6pPr>
            <a:lvl7pPr indent="-228600" lvl="6" marL="3200400" algn="l">
              <a:lnSpc>
                <a:spcPct val="100000"/>
              </a:lnSpc>
              <a:spcBef>
                <a:spcPts val="450"/>
              </a:spcBef>
              <a:spcAft>
                <a:spcPts val="0"/>
              </a:spcAft>
              <a:buSzPts val="776"/>
              <a:buNone/>
              <a:defRPr sz="675"/>
            </a:lvl7pPr>
            <a:lvl8pPr indent="-228600" lvl="7" marL="3657600" algn="l">
              <a:lnSpc>
                <a:spcPct val="100000"/>
              </a:lnSpc>
              <a:spcBef>
                <a:spcPts val="450"/>
              </a:spcBef>
              <a:spcAft>
                <a:spcPts val="0"/>
              </a:spcAft>
              <a:buSzPts val="776"/>
              <a:buNone/>
              <a:defRPr sz="675"/>
            </a:lvl8pPr>
            <a:lvl9pPr indent="-228600" lvl="8" marL="4114800" algn="l">
              <a:lnSpc>
                <a:spcPct val="100000"/>
              </a:lnSpc>
              <a:spcBef>
                <a:spcPts val="450"/>
              </a:spcBef>
              <a:spcAft>
                <a:spcPts val="450"/>
              </a:spcAft>
              <a:buSzPts val="776"/>
              <a:buNone/>
              <a:defRPr sz="675"/>
            </a:lvl9pPr>
          </a:lstStyle>
          <a:p/>
        </p:txBody>
      </p:sp>
      <p:sp>
        <p:nvSpPr>
          <p:cNvPr id="94" name="Google Shape;94;p13"/>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13"/>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13"/>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panorámica con descripción">
  <p:cSld name="Imagen panorámica con descripción">
    <p:spTree>
      <p:nvGrpSpPr>
        <p:cNvPr id="97" name="Shape 97"/>
        <p:cNvGrpSpPr/>
        <p:nvPr/>
      </p:nvGrpSpPr>
      <p:grpSpPr>
        <a:xfrm>
          <a:off x="0" y="0"/>
          <a:ext cx="0" cy="0"/>
          <a:chOff x="0" y="0"/>
          <a:chExt cx="0" cy="0"/>
        </a:xfrm>
      </p:grpSpPr>
      <p:sp>
        <p:nvSpPr>
          <p:cNvPr id="98" name="Google Shape;98;p14"/>
          <p:cNvSpPr txBox="1"/>
          <p:nvPr>
            <p:ph type="title"/>
          </p:nvPr>
        </p:nvSpPr>
        <p:spPr>
          <a:xfrm>
            <a:off x="971551" y="3611561"/>
            <a:ext cx="7207250" cy="425054"/>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rgbClr val="262626"/>
              </a:buClr>
              <a:buSzPts val="1800"/>
              <a:buFont typeface="Garamond"/>
              <a:buNone/>
              <a:defRPr b="0" sz="1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14"/>
          <p:cNvSpPr/>
          <p:nvPr>
            <p:ph idx="2" type="pic"/>
          </p:nvPr>
        </p:nvSpPr>
        <p:spPr>
          <a:xfrm>
            <a:off x="781070" y="781050"/>
            <a:ext cx="7579479" cy="2501902"/>
          </a:xfrm>
          <a:prstGeom prst="roundRect">
            <a:avLst>
              <a:gd fmla="val 0" name="adj"/>
            </a:avLst>
          </a:prstGeom>
          <a:noFill/>
          <a:ln cap="flat" cmpd="thickThin" w="57150">
            <a:solidFill>
              <a:srgbClr val="7F7F7F"/>
            </a:solidFill>
            <a:prstDash val="solid"/>
            <a:miter lim="800000"/>
            <a:headEnd len="sm" w="sm" type="none"/>
            <a:tailEnd len="sm" w="sm" type="none"/>
          </a:ln>
        </p:spPr>
      </p:sp>
      <p:sp>
        <p:nvSpPr>
          <p:cNvPr id="100" name="Google Shape;100;p14"/>
          <p:cNvSpPr txBox="1"/>
          <p:nvPr>
            <p:ph idx="1" type="body"/>
          </p:nvPr>
        </p:nvSpPr>
        <p:spPr>
          <a:xfrm>
            <a:off x="971551" y="4036615"/>
            <a:ext cx="7207250" cy="370284"/>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210"/>
              </a:spcBef>
              <a:spcAft>
                <a:spcPts val="0"/>
              </a:spcAft>
              <a:buSzPts val="1208"/>
              <a:buNone/>
              <a:defRPr sz="1050"/>
            </a:lvl1pPr>
            <a:lvl2pPr indent="-228600" lvl="1" marL="914400" algn="l">
              <a:lnSpc>
                <a:spcPct val="100000"/>
              </a:lnSpc>
              <a:spcBef>
                <a:spcPts val="450"/>
              </a:spcBef>
              <a:spcAft>
                <a:spcPts val="0"/>
              </a:spcAft>
              <a:buSzPts val="1035"/>
              <a:buNone/>
              <a:defRPr sz="900"/>
            </a:lvl2pPr>
            <a:lvl3pPr indent="-228600" lvl="2" marL="1371600" algn="l">
              <a:lnSpc>
                <a:spcPct val="100000"/>
              </a:lnSpc>
              <a:spcBef>
                <a:spcPts val="450"/>
              </a:spcBef>
              <a:spcAft>
                <a:spcPts val="0"/>
              </a:spcAft>
              <a:buSzPts val="863"/>
              <a:buNone/>
              <a:defRPr sz="750"/>
            </a:lvl3pPr>
            <a:lvl4pPr indent="-228600" lvl="3" marL="1828800" algn="l">
              <a:lnSpc>
                <a:spcPct val="100000"/>
              </a:lnSpc>
              <a:spcBef>
                <a:spcPts val="450"/>
              </a:spcBef>
              <a:spcAft>
                <a:spcPts val="0"/>
              </a:spcAft>
              <a:buSzPts val="776"/>
              <a:buNone/>
              <a:defRPr sz="675"/>
            </a:lvl4pPr>
            <a:lvl5pPr indent="-228600" lvl="4" marL="2286000" algn="l">
              <a:lnSpc>
                <a:spcPct val="100000"/>
              </a:lnSpc>
              <a:spcBef>
                <a:spcPts val="450"/>
              </a:spcBef>
              <a:spcAft>
                <a:spcPts val="0"/>
              </a:spcAft>
              <a:buSzPts val="776"/>
              <a:buNone/>
              <a:defRPr sz="675"/>
            </a:lvl5pPr>
            <a:lvl6pPr indent="-228600" lvl="5" marL="2743200" algn="l">
              <a:lnSpc>
                <a:spcPct val="100000"/>
              </a:lnSpc>
              <a:spcBef>
                <a:spcPts val="450"/>
              </a:spcBef>
              <a:spcAft>
                <a:spcPts val="0"/>
              </a:spcAft>
              <a:buSzPts val="776"/>
              <a:buNone/>
              <a:defRPr sz="675"/>
            </a:lvl6pPr>
            <a:lvl7pPr indent="-228600" lvl="6" marL="3200400" algn="l">
              <a:lnSpc>
                <a:spcPct val="100000"/>
              </a:lnSpc>
              <a:spcBef>
                <a:spcPts val="450"/>
              </a:spcBef>
              <a:spcAft>
                <a:spcPts val="0"/>
              </a:spcAft>
              <a:buSzPts val="776"/>
              <a:buNone/>
              <a:defRPr sz="675"/>
            </a:lvl7pPr>
            <a:lvl8pPr indent="-228600" lvl="7" marL="3657600" algn="l">
              <a:lnSpc>
                <a:spcPct val="100000"/>
              </a:lnSpc>
              <a:spcBef>
                <a:spcPts val="450"/>
              </a:spcBef>
              <a:spcAft>
                <a:spcPts val="0"/>
              </a:spcAft>
              <a:buSzPts val="776"/>
              <a:buNone/>
              <a:defRPr sz="675"/>
            </a:lvl8pPr>
            <a:lvl9pPr indent="-228600" lvl="8" marL="4114800" algn="l">
              <a:lnSpc>
                <a:spcPct val="100000"/>
              </a:lnSpc>
              <a:spcBef>
                <a:spcPts val="450"/>
              </a:spcBef>
              <a:spcAft>
                <a:spcPts val="450"/>
              </a:spcAft>
              <a:buSzPts val="776"/>
              <a:buNone/>
              <a:defRPr sz="675"/>
            </a:lvl9pPr>
          </a:lstStyle>
          <a:p/>
        </p:txBody>
      </p:sp>
      <p:sp>
        <p:nvSpPr>
          <p:cNvPr id="101" name="Google Shape;101;p14"/>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 name="Google Shape;102;p14"/>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 name="Google Shape;103;p14"/>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descripción">
  <p:cSld name="Título y descripción">
    <p:spTree>
      <p:nvGrpSpPr>
        <p:cNvPr id="104" name="Shape 104"/>
        <p:cNvGrpSpPr/>
        <p:nvPr/>
      </p:nvGrpSpPr>
      <p:grpSpPr>
        <a:xfrm>
          <a:off x="0" y="0"/>
          <a:ext cx="0" cy="0"/>
          <a:chOff x="0" y="0"/>
          <a:chExt cx="0" cy="0"/>
        </a:xfrm>
      </p:grpSpPr>
      <p:sp>
        <p:nvSpPr>
          <p:cNvPr id="105" name="Google Shape;105;p15"/>
          <p:cNvSpPr txBox="1"/>
          <p:nvPr>
            <p:ph type="title"/>
          </p:nvPr>
        </p:nvSpPr>
        <p:spPr>
          <a:xfrm>
            <a:off x="977901" y="736599"/>
            <a:ext cx="7194549" cy="2216151"/>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rgbClr val="262626"/>
              </a:buClr>
              <a:buSzPts val="2400"/>
              <a:buFont typeface="Garamond"/>
              <a:buNone/>
              <a:defRPr b="0" sz="24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15"/>
          <p:cNvSpPr txBox="1"/>
          <p:nvPr>
            <p:ph idx="1" type="body"/>
          </p:nvPr>
        </p:nvSpPr>
        <p:spPr>
          <a:xfrm>
            <a:off x="977901" y="3257550"/>
            <a:ext cx="7194549" cy="1149350"/>
          </a:xfrm>
          <a:prstGeom prst="rect">
            <a:avLst/>
          </a:prstGeom>
          <a:noFill/>
          <a:ln>
            <a:noFill/>
          </a:ln>
        </p:spPr>
        <p:txBody>
          <a:bodyPr anchorCtr="0" anchor="ctr" bIns="45700" lIns="91425" spcFirstLastPara="1" rIns="91425" wrap="square" tIns="45700">
            <a:normAutofit/>
          </a:bodyPr>
          <a:lstStyle>
            <a:lvl1pPr indent="-228600" lvl="0" marL="457200" algn="ctr">
              <a:lnSpc>
                <a:spcPct val="100000"/>
              </a:lnSpc>
              <a:spcBef>
                <a:spcPts val="300"/>
              </a:spcBef>
              <a:spcAft>
                <a:spcPts val="0"/>
              </a:spcAft>
              <a:buSzPts val="1725"/>
              <a:buNone/>
              <a:defRPr sz="1500">
                <a:solidFill>
                  <a:schemeClr val="dk1"/>
                </a:solidFill>
              </a:defRPr>
            </a:lvl1pPr>
            <a:lvl2pPr indent="-228600" lvl="1" marL="914400" algn="l">
              <a:lnSpc>
                <a:spcPct val="100000"/>
              </a:lnSpc>
              <a:spcBef>
                <a:spcPts val="450"/>
              </a:spcBef>
              <a:spcAft>
                <a:spcPts val="0"/>
              </a:spcAft>
              <a:buSzPts val="1553"/>
              <a:buNone/>
              <a:defRPr sz="1350">
                <a:solidFill>
                  <a:srgbClr val="888888"/>
                </a:solidFill>
              </a:defRPr>
            </a:lvl2pPr>
            <a:lvl3pPr indent="-228600" lvl="2" marL="1371600" algn="l">
              <a:lnSpc>
                <a:spcPct val="100000"/>
              </a:lnSpc>
              <a:spcBef>
                <a:spcPts val="450"/>
              </a:spcBef>
              <a:spcAft>
                <a:spcPts val="0"/>
              </a:spcAft>
              <a:buSzPts val="1380"/>
              <a:buNone/>
              <a:defRPr sz="1200">
                <a:solidFill>
                  <a:srgbClr val="888888"/>
                </a:solidFill>
              </a:defRPr>
            </a:lvl3pPr>
            <a:lvl4pPr indent="-228600" lvl="3" marL="1828800" algn="l">
              <a:lnSpc>
                <a:spcPct val="100000"/>
              </a:lnSpc>
              <a:spcBef>
                <a:spcPts val="450"/>
              </a:spcBef>
              <a:spcAft>
                <a:spcPts val="0"/>
              </a:spcAft>
              <a:buSzPts val="1208"/>
              <a:buNone/>
              <a:defRPr sz="1050">
                <a:solidFill>
                  <a:srgbClr val="888888"/>
                </a:solidFill>
              </a:defRPr>
            </a:lvl4pPr>
            <a:lvl5pPr indent="-228600" lvl="4" marL="2286000" algn="l">
              <a:lnSpc>
                <a:spcPct val="100000"/>
              </a:lnSpc>
              <a:spcBef>
                <a:spcPts val="450"/>
              </a:spcBef>
              <a:spcAft>
                <a:spcPts val="0"/>
              </a:spcAft>
              <a:buSzPts val="1208"/>
              <a:buNone/>
              <a:defRPr sz="1050">
                <a:solidFill>
                  <a:srgbClr val="888888"/>
                </a:solidFill>
              </a:defRPr>
            </a:lvl5pPr>
            <a:lvl6pPr indent="-228600" lvl="5" marL="2743200" algn="l">
              <a:lnSpc>
                <a:spcPct val="100000"/>
              </a:lnSpc>
              <a:spcBef>
                <a:spcPts val="450"/>
              </a:spcBef>
              <a:spcAft>
                <a:spcPts val="0"/>
              </a:spcAft>
              <a:buSzPts val="1208"/>
              <a:buNone/>
              <a:defRPr sz="1050">
                <a:solidFill>
                  <a:srgbClr val="888888"/>
                </a:solidFill>
              </a:defRPr>
            </a:lvl6pPr>
            <a:lvl7pPr indent="-228600" lvl="6" marL="3200400" algn="l">
              <a:lnSpc>
                <a:spcPct val="100000"/>
              </a:lnSpc>
              <a:spcBef>
                <a:spcPts val="450"/>
              </a:spcBef>
              <a:spcAft>
                <a:spcPts val="0"/>
              </a:spcAft>
              <a:buSzPts val="1208"/>
              <a:buNone/>
              <a:defRPr sz="1050">
                <a:solidFill>
                  <a:srgbClr val="888888"/>
                </a:solidFill>
              </a:defRPr>
            </a:lvl7pPr>
            <a:lvl8pPr indent="-228600" lvl="7" marL="3657600" algn="l">
              <a:lnSpc>
                <a:spcPct val="100000"/>
              </a:lnSpc>
              <a:spcBef>
                <a:spcPts val="450"/>
              </a:spcBef>
              <a:spcAft>
                <a:spcPts val="0"/>
              </a:spcAft>
              <a:buSzPts val="1208"/>
              <a:buNone/>
              <a:defRPr sz="1050">
                <a:solidFill>
                  <a:srgbClr val="888888"/>
                </a:solidFill>
              </a:defRPr>
            </a:lvl8pPr>
            <a:lvl9pPr indent="-228600" lvl="8" marL="4114800" algn="l">
              <a:lnSpc>
                <a:spcPct val="100000"/>
              </a:lnSpc>
              <a:spcBef>
                <a:spcPts val="450"/>
              </a:spcBef>
              <a:spcAft>
                <a:spcPts val="450"/>
              </a:spcAft>
              <a:buSzPts val="1208"/>
              <a:buNone/>
              <a:defRPr sz="1050">
                <a:solidFill>
                  <a:srgbClr val="888888"/>
                </a:solidFill>
              </a:defRPr>
            </a:lvl9pPr>
          </a:lstStyle>
          <a:p/>
        </p:txBody>
      </p:sp>
      <p:sp>
        <p:nvSpPr>
          <p:cNvPr id="107" name="Google Shape;107;p15"/>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p15"/>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 name="Google Shape;109;p15"/>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cxnSp>
        <p:nvCxnSpPr>
          <p:cNvPr id="110" name="Google Shape;110;p15"/>
          <p:cNvCxnSpPr/>
          <p:nvPr/>
        </p:nvCxnSpPr>
        <p:spPr>
          <a:xfrm>
            <a:off x="1047127" y="3105149"/>
            <a:ext cx="7055474"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ita con descripción">
  <p:cSld name="Cita con descripción">
    <p:spTree>
      <p:nvGrpSpPr>
        <p:cNvPr id="111" name="Shape 111"/>
        <p:cNvGrpSpPr/>
        <p:nvPr/>
      </p:nvGrpSpPr>
      <p:grpSpPr>
        <a:xfrm>
          <a:off x="0" y="0"/>
          <a:ext cx="0" cy="0"/>
          <a:chOff x="0" y="0"/>
          <a:chExt cx="0" cy="0"/>
        </a:xfrm>
      </p:grpSpPr>
      <p:sp>
        <p:nvSpPr>
          <p:cNvPr id="112" name="Google Shape;112;p16"/>
          <p:cNvSpPr txBox="1"/>
          <p:nvPr>
            <p:ph type="title"/>
          </p:nvPr>
        </p:nvSpPr>
        <p:spPr>
          <a:xfrm>
            <a:off x="1084660" y="736599"/>
            <a:ext cx="6972299" cy="1778001"/>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2400"/>
              <a:buFont typeface="Garamond"/>
              <a:buNone/>
              <a:defRPr b="0" sz="2400"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p16"/>
          <p:cNvSpPr txBox="1"/>
          <p:nvPr>
            <p:ph idx="1" type="body"/>
          </p:nvPr>
        </p:nvSpPr>
        <p:spPr>
          <a:xfrm>
            <a:off x="1256109" y="2514600"/>
            <a:ext cx="6629402" cy="438150"/>
          </a:xfrm>
          <a:prstGeom prst="rect">
            <a:avLst/>
          </a:prstGeom>
          <a:noFill/>
          <a:ln>
            <a:noFill/>
          </a:ln>
        </p:spPr>
        <p:txBody>
          <a:bodyPr anchorCtr="0" anchor="ctr" bIns="45700" lIns="91425" spcFirstLastPara="1" rIns="91425" wrap="square" tIns="45700">
            <a:normAutofit/>
          </a:bodyPr>
          <a:lstStyle>
            <a:lvl1pPr indent="-228600" lvl="0" marL="457200" algn="r">
              <a:lnSpc>
                <a:spcPct val="100000"/>
              </a:lnSpc>
              <a:spcBef>
                <a:spcPts val="300"/>
              </a:spcBef>
              <a:spcAft>
                <a:spcPts val="0"/>
              </a:spcAft>
              <a:buSzPts val="1725"/>
              <a:buFont typeface="Garamond"/>
              <a:buNone/>
              <a:defRPr sz="1500"/>
            </a:lvl1pPr>
            <a:lvl2pPr indent="-228600" lvl="1" marL="914400" algn="l">
              <a:lnSpc>
                <a:spcPct val="100000"/>
              </a:lnSpc>
              <a:spcBef>
                <a:spcPts val="450"/>
              </a:spcBef>
              <a:spcAft>
                <a:spcPts val="0"/>
              </a:spcAft>
              <a:buSzPts val="1725"/>
              <a:buFont typeface="Garamond"/>
              <a:buNone/>
              <a:defRPr/>
            </a:lvl2pPr>
            <a:lvl3pPr indent="-228600" lvl="2" marL="1371600" algn="l">
              <a:lnSpc>
                <a:spcPct val="100000"/>
              </a:lnSpc>
              <a:spcBef>
                <a:spcPts val="450"/>
              </a:spcBef>
              <a:spcAft>
                <a:spcPts val="0"/>
              </a:spcAft>
              <a:buSzPts val="1553"/>
              <a:buFont typeface="Garamond"/>
              <a:buNone/>
              <a:defRPr/>
            </a:lvl3pPr>
            <a:lvl4pPr indent="-228600" lvl="3" marL="1828800" algn="l">
              <a:lnSpc>
                <a:spcPct val="100000"/>
              </a:lnSpc>
              <a:spcBef>
                <a:spcPts val="450"/>
              </a:spcBef>
              <a:spcAft>
                <a:spcPts val="0"/>
              </a:spcAft>
              <a:buSzPts val="1380"/>
              <a:buFont typeface="Garamond"/>
              <a:buNone/>
              <a:defRPr/>
            </a:lvl4pPr>
            <a:lvl5pPr indent="-228600" lvl="4" marL="2286000" algn="l">
              <a:lnSpc>
                <a:spcPct val="100000"/>
              </a:lnSpc>
              <a:spcBef>
                <a:spcPts val="450"/>
              </a:spcBef>
              <a:spcAft>
                <a:spcPts val="0"/>
              </a:spcAft>
              <a:buSzPts val="1208"/>
              <a:buFont typeface="Garamond"/>
              <a:buNone/>
              <a:defRPr/>
            </a:lvl5pPr>
            <a:lvl6pPr indent="-360045" lvl="5" marL="2743200" algn="l">
              <a:lnSpc>
                <a:spcPct val="100000"/>
              </a:lnSpc>
              <a:spcBef>
                <a:spcPts val="450"/>
              </a:spcBef>
              <a:spcAft>
                <a:spcPts val="0"/>
              </a:spcAft>
              <a:buSzPts val="2070"/>
              <a:buChar char="•"/>
              <a:defRPr/>
            </a:lvl6pPr>
            <a:lvl7pPr indent="-360045" lvl="6" marL="3200400" algn="l">
              <a:lnSpc>
                <a:spcPct val="100000"/>
              </a:lnSpc>
              <a:spcBef>
                <a:spcPts val="450"/>
              </a:spcBef>
              <a:spcAft>
                <a:spcPts val="0"/>
              </a:spcAft>
              <a:buSzPts val="2070"/>
              <a:buChar char="•"/>
              <a:defRPr/>
            </a:lvl7pPr>
            <a:lvl8pPr indent="-360045" lvl="7" marL="3657600" algn="l">
              <a:lnSpc>
                <a:spcPct val="100000"/>
              </a:lnSpc>
              <a:spcBef>
                <a:spcPts val="450"/>
              </a:spcBef>
              <a:spcAft>
                <a:spcPts val="0"/>
              </a:spcAft>
              <a:buSzPts val="2070"/>
              <a:buChar char="•"/>
              <a:defRPr/>
            </a:lvl8pPr>
            <a:lvl9pPr indent="-360045" lvl="8" marL="4114800" algn="l">
              <a:lnSpc>
                <a:spcPct val="100000"/>
              </a:lnSpc>
              <a:spcBef>
                <a:spcPts val="450"/>
              </a:spcBef>
              <a:spcAft>
                <a:spcPts val="450"/>
              </a:spcAft>
              <a:buSzPts val="2070"/>
              <a:buChar char="•"/>
              <a:defRPr/>
            </a:lvl9pPr>
          </a:lstStyle>
          <a:p/>
        </p:txBody>
      </p:sp>
      <p:sp>
        <p:nvSpPr>
          <p:cNvPr id="114" name="Google Shape;114;p16"/>
          <p:cNvSpPr txBox="1"/>
          <p:nvPr>
            <p:ph idx="2" type="body"/>
          </p:nvPr>
        </p:nvSpPr>
        <p:spPr>
          <a:xfrm>
            <a:off x="971551" y="3257550"/>
            <a:ext cx="7207250" cy="1149350"/>
          </a:xfrm>
          <a:prstGeom prst="rect">
            <a:avLst/>
          </a:prstGeom>
          <a:noFill/>
          <a:ln>
            <a:noFill/>
          </a:ln>
        </p:spPr>
        <p:txBody>
          <a:bodyPr anchorCtr="0" anchor="ctr" bIns="45700" lIns="91425" spcFirstLastPara="1" rIns="91425" wrap="square" tIns="45700">
            <a:normAutofit/>
          </a:bodyPr>
          <a:lstStyle>
            <a:lvl1pPr indent="-228600" lvl="0" marL="457200" algn="ctr">
              <a:lnSpc>
                <a:spcPct val="100000"/>
              </a:lnSpc>
              <a:spcBef>
                <a:spcPts val="300"/>
              </a:spcBef>
              <a:spcAft>
                <a:spcPts val="0"/>
              </a:spcAft>
              <a:buSzPts val="1725"/>
              <a:buNone/>
              <a:defRPr sz="1500">
                <a:solidFill>
                  <a:schemeClr val="dk1"/>
                </a:solidFill>
              </a:defRPr>
            </a:lvl1pPr>
            <a:lvl2pPr indent="-228600" lvl="1" marL="914400" algn="l">
              <a:lnSpc>
                <a:spcPct val="100000"/>
              </a:lnSpc>
              <a:spcBef>
                <a:spcPts val="450"/>
              </a:spcBef>
              <a:spcAft>
                <a:spcPts val="0"/>
              </a:spcAft>
              <a:buSzPts val="1553"/>
              <a:buNone/>
              <a:defRPr sz="1350">
                <a:solidFill>
                  <a:srgbClr val="888888"/>
                </a:solidFill>
              </a:defRPr>
            </a:lvl2pPr>
            <a:lvl3pPr indent="-228600" lvl="2" marL="1371600" algn="l">
              <a:lnSpc>
                <a:spcPct val="100000"/>
              </a:lnSpc>
              <a:spcBef>
                <a:spcPts val="450"/>
              </a:spcBef>
              <a:spcAft>
                <a:spcPts val="0"/>
              </a:spcAft>
              <a:buSzPts val="1380"/>
              <a:buNone/>
              <a:defRPr sz="1200">
                <a:solidFill>
                  <a:srgbClr val="888888"/>
                </a:solidFill>
              </a:defRPr>
            </a:lvl3pPr>
            <a:lvl4pPr indent="-228600" lvl="3" marL="1828800" algn="l">
              <a:lnSpc>
                <a:spcPct val="100000"/>
              </a:lnSpc>
              <a:spcBef>
                <a:spcPts val="450"/>
              </a:spcBef>
              <a:spcAft>
                <a:spcPts val="0"/>
              </a:spcAft>
              <a:buSzPts val="1208"/>
              <a:buNone/>
              <a:defRPr sz="1050">
                <a:solidFill>
                  <a:srgbClr val="888888"/>
                </a:solidFill>
              </a:defRPr>
            </a:lvl4pPr>
            <a:lvl5pPr indent="-228600" lvl="4" marL="2286000" algn="l">
              <a:lnSpc>
                <a:spcPct val="100000"/>
              </a:lnSpc>
              <a:spcBef>
                <a:spcPts val="450"/>
              </a:spcBef>
              <a:spcAft>
                <a:spcPts val="0"/>
              </a:spcAft>
              <a:buSzPts val="1208"/>
              <a:buNone/>
              <a:defRPr sz="1050">
                <a:solidFill>
                  <a:srgbClr val="888888"/>
                </a:solidFill>
              </a:defRPr>
            </a:lvl5pPr>
            <a:lvl6pPr indent="-228600" lvl="5" marL="2743200" algn="l">
              <a:lnSpc>
                <a:spcPct val="100000"/>
              </a:lnSpc>
              <a:spcBef>
                <a:spcPts val="450"/>
              </a:spcBef>
              <a:spcAft>
                <a:spcPts val="0"/>
              </a:spcAft>
              <a:buSzPts val="1208"/>
              <a:buNone/>
              <a:defRPr sz="1050">
                <a:solidFill>
                  <a:srgbClr val="888888"/>
                </a:solidFill>
              </a:defRPr>
            </a:lvl6pPr>
            <a:lvl7pPr indent="-228600" lvl="6" marL="3200400" algn="l">
              <a:lnSpc>
                <a:spcPct val="100000"/>
              </a:lnSpc>
              <a:spcBef>
                <a:spcPts val="450"/>
              </a:spcBef>
              <a:spcAft>
                <a:spcPts val="0"/>
              </a:spcAft>
              <a:buSzPts val="1208"/>
              <a:buNone/>
              <a:defRPr sz="1050">
                <a:solidFill>
                  <a:srgbClr val="888888"/>
                </a:solidFill>
              </a:defRPr>
            </a:lvl7pPr>
            <a:lvl8pPr indent="-228600" lvl="7" marL="3657600" algn="l">
              <a:lnSpc>
                <a:spcPct val="100000"/>
              </a:lnSpc>
              <a:spcBef>
                <a:spcPts val="450"/>
              </a:spcBef>
              <a:spcAft>
                <a:spcPts val="0"/>
              </a:spcAft>
              <a:buSzPts val="1208"/>
              <a:buNone/>
              <a:defRPr sz="1050">
                <a:solidFill>
                  <a:srgbClr val="888888"/>
                </a:solidFill>
              </a:defRPr>
            </a:lvl8pPr>
            <a:lvl9pPr indent="-228600" lvl="8" marL="4114800" algn="l">
              <a:lnSpc>
                <a:spcPct val="100000"/>
              </a:lnSpc>
              <a:spcBef>
                <a:spcPts val="450"/>
              </a:spcBef>
              <a:spcAft>
                <a:spcPts val="450"/>
              </a:spcAft>
              <a:buSzPts val="1208"/>
              <a:buNone/>
              <a:defRPr sz="1050">
                <a:solidFill>
                  <a:srgbClr val="888888"/>
                </a:solidFill>
              </a:defRPr>
            </a:lvl9pPr>
          </a:lstStyle>
          <a:p/>
        </p:txBody>
      </p:sp>
      <p:sp>
        <p:nvSpPr>
          <p:cNvPr id="115" name="Google Shape;115;p16"/>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 name="Google Shape;116;p16"/>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 name="Google Shape;117;p16"/>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
        <p:nvSpPr>
          <p:cNvPr id="118" name="Google Shape;118;p16"/>
          <p:cNvSpPr txBox="1"/>
          <p:nvPr/>
        </p:nvSpPr>
        <p:spPr>
          <a:xfrm>
            <a:off x="646510" y="659971"/>
            <a:ext cx="457200" cy="438582"/>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6000"/>
              <a:buFont typeface="Arial"/>
              <a:buNone/>
            </a:pPr>
            <a:r>
              <a:rPr b="0" i="0" lang="en" sz="60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19" name="Google Shape;119;p16"/>
          <p:cNvSpPr txBox="1"/>
          <p:nvPr/>
        </p:nvSpPr>
        <p:spPr>
          <a:xfrm>
            <a:off x="7950200" y="2120903"/>
            <a:ext cx="457200" cy="43858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6000"/>
              <a:buFont typeface="Arial"/>
              <a:buNone/>
            </a:pPr>
            <a:r>
              <a:rPr b="0" i="0" lang="en" sz="60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cxnSp>
        <p:nvCxnSpPr>
          <p:cNvPr id="120" name="Google Shape;120;p16"/>
          <p:cNvCxnSpPr/>
          <p:nvPr/>
        </p:nvCxnSpPr>
        <p:spPr>
          <a:xfrm>
            <a:off x="1047127" y="3105149"/>
            <a:ext cx="7055474"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rjeta de nombre">
  <p:cSld name="Tarjeta de nombre">
    <p:spTree>
      <p:nvGrpSpPr>
        <p:cNvPr id="121" name="Shape 121"/>
        <p:cNvGrpSpPr/>
        <p:nvPr/>
      </p:nvGrpSpPr>
      <p:grpSpPr>
        <a:xfrm>
          <a:off x="0" y="0"/>
          <a:ext cx="0" cy="0"/>
          <a:chOff x="0" y="0"/>
          <a:chExt cx="0" cy="0"/>
        </a:xfrm>
      </p:grpSpPr>
      <p:sp>
        <p:nvSpPr>
          <p:cNvPr id="122" name="Google Shape;122;p17"/>
          <p:cNvSpPr txBox="1"/>
          <p:nvPr>
            <p:ph type="title"/>
          </p:nvPr>
        </p:nvSpPr>
        <p:spPr>
          <a:xfrm>
            <a:off x="971552" y="2481436"/>
            <a:ext cx="7207251" cy="110160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262626"/>
              </a:buClr>
              <a:buSzPts val="2400"/>
              <a:buFont typeface="Garamond"/>
              <a:buNone/>
              <a:defRPr b="0" sz="24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 name="Google Shape;123;p17"/>
          <p:cNvSpPr txBox="1"/>
          <p:nvPr>
            <p:ph idx="1" type="body"/>
          </p:nvPr>
        </p:nvSpPr>
        <p:spPr>
          <a:xfrm>
            <a:off x="971551" y="3583036"/>
            <a:ext cx="7207251" cy="6453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300"/>
              </a:spcBef>
              <a:spcAft>
                <a:spcPts val="0"/>
              </a:spcAft>
              <a:buSzPts val="1725"/>
              <a:buNone/>
              <a:defRPr sz="1500">
                <a:solidFill>
                  <a:schemeClr val="dk1"/>
                </a:solidFill>
              </a:defRPr>
            </a:lvl1pPr>
            <a:lvl2pPr indent="-228600" lvl="1" marL="914400" algn="l">
              <a:lnSpc>
                <a:spcPct val="100000"/>
              </a:lnSpc>
              <a:spcBef>
                <a:spcPts val="450"/>
              </a:spcBef>
              <a:spcAft>
                <a:spcPts val="0"/>
              </a:spcAft>
              <a:buSzPts val="1553"/>
              <a:buNone/>
              <a:defRPr sz="1350">
                <a:solidFill>
                  <a:srgbClr val="888888"/>
                </a:solidFill>
              </a:defRPr>
            </a:lvl2pPr>
            <a:lvl3pPr indent="-228600" lvl="2" marL="1371600" algn="l">
              <a:lnSpc>
                <a:spcPct val="100000"/>
              </a:lnSpc>
              <a:spcBef>
                <a:spcPts val="450"/>
              </a:spcBef>
              <a:spcAft>
                <a:spcPts val="0"/>
              </a:spcAft>
              <a:buSzPts val="1380"/>
              <a:buNone/>
              <a:defRPr sz="1200">
                <a:solidFill>
                  <a:srgbClr val="888888"/>
                </a:solidFill>
              </a:defRPr>
            </a:lvl3pPr>
            <a:lvl4pPr indent="-228600" lvl="3" marL="1828800" algn="l">
              <a:lnSpc>
                <a:spcPct val="100000"/>
              </a:lnSpc>
              <a:spcBef>
                <a:spcPts val="450"/>
              </a:spcBef>
              <a:spcAft>
                <a:spcPts val="0"/>
              </a:spcAft>
              <a:buSzPts val="1208"/>
              <a:buNone/>
              <a:defRPr sz="1050">
                <a:solidFill>
                  <a:srgbClr val="888888"/>
                </a:solidFill>
              </a:defRPr>
            </a:lvl4pPr>
            <a:lvl5pPr indent="-228600" lvl="4" marL="2286000" algn="l">
              <a:lnSpc>
                <a:spcPct val="100000"/>
              </a:lnSpc>
              <a:spcBef>
                <a:spcPts val="450"/>
              </a:spcBef>
              <a:spcAft>
                <a:spcPts val="0"/>
              </a:spcAft>
              <a:buSzPts val="1208"/>
              <a:buNone/>
              <a:defRPr sz="1050">
                <a:solidFill>
                  <a:srgbClr val="888888"/>
                </a:solidFill>
              </a:defRPr>
            </a:lvl5pPr>
            <a:lvl6pPr indent="-228600" lvl="5" marL="2743200" algn="l">
              <a:lnSpc>
                <a:spcPct val="100000"/>
              </a:lnSpc>
              <a:spcBef>
                <a:spcPts val="450"/>
              </a:spcBef>
              <a:spcAft>
                <a:spcPts val="0"/>
              </a:spcAft>
              <a:buSzPts val="1208"/>
              <a:buNone/>
              <a:defRPr sz="1050">
                <a:solidFill>
                  <a:srgbClr val="888888"/>
                </a:solidFill>
              </a:defRPr>
            </a:lvl6pPr>
            <a:lvl7pPr indent="-228600" lvl="6" marL="3200400" algn="l">
              <a:lnSpc>
                <a:spcPct val="100000"/>
              </a:lnSpc>
              <a:spcBef>
                <a:spcPts val="450"/>
              </a:spcBef>
              <a:spcAft>
                <a:spcPts val="0"/>
              </a:spcAft>
              <a:buSzPts val="1208"/>
              <a:buNone/>
              <a:defRPr sz="1050">
                <a:solidFill>
                  <a:srgbClr val="888888"/>
                </a:solidFill>
              </a:defRPr>
            </a:lvl7pPr>
            <a:lvl8pPr indent="-228600" lvl="7" marL="3657600" algn="l">
              <a:lnSpc>
                <a:spcPct val="100000"/>
              </a:lnSpc>
              <a:spcBef>
                <a:spcPts val="450"/>
              </a:spcBef>
              <a:spcAft>
                <a:spcPts val="0"/>
              </a:spcAft>
              <a:buSzPts val="1208"/>
              <a:buNone/>
              <a:defRPr sz="1050">
                <a:solidFill>
                  <a:srgbClr val="888888"/>
                </a:solidFill>
              </a:defRPr>
            </a:lvl8pPr>
            <a:lvl9pPr indent="-228600" lvl="8" marL="4114800" algn="l">
              <a:lnSpc>
                <a:spcPct val="100000"/>
              </a:lnSpc>
              <a:spcBef>
                <a:spcPts val="450"/>
              </a:spcBef>
              <a:spcAft>
                <a:spcPts val="450"/>
              </a:spcAft>
              <a:buSzPts val="1208"/>
              <a:buNone/>
              <a:defRPr sz="1050">
                <a:solidFill>
                  <a:srgbClr val="888888"/>
                </a:solidFill>
              </a:defRPr>
            </a:lvl9pPr>
          </a:lstStyle>
          <a:p/>
        </p:txBody>
      </p:sp>
      <p:sp>
        <p:nvSpPr>
          <p:cNvPr id="124" name="Google Shape;124;p17"/>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17"/>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17"/>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itar la tarjeta de nombre">
  <p:cSld name="Citar la tarjeta de nombre">
    <p:spTree>
      <p:nvGrpSpPr>
        <p:cNvPr id="127" name="Shape 127"/>
        <p:cNvGrpSpPr/>
        <p:nvPr/>
      </p:nvGrpSpPr>
      <p:grpSpPr>
        <a:xfrm>
          <a:off x="0" y="0"/>
          <a:ext cx="0" cy="0"/>
          <a:chOff x="0" y="0"/>
          <a:chExt cx="0" cy="0"/>
        </a:xfrm>
      </p:grpSpPr>
      <p:sp>
        <p:nvSpPr>
          <p:cNvPr id="128" name="Google Shape;128;p18"/>
          <p:cNvSpPr txBox="1"/>
          <p:nvPr>
            <p:ph type="title"/>
          </p:nvPr>
        </p:nvSpPr>
        <p:spPr>
          <a:xfrm>
            <a:off x="1084660" y="736599"/>
            <a:ext cx="6972299" cy="1682751"/>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2400"/>
              <a:buFont typeface="Garamond"/>
              <a:buNone/>
              <a:defRPr b="0" sz="2400"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9" name="Google Shape;129;p18"/>
          <p:cNvSpPr txBox="1"/>
          <p:nvPr>
            <p:ph idx="1" type="body"/>
          </p:nvPr>
        </p:nvSpPr>
        <p:spPr>
          <a:xfrm>
            <a:off x="971551" y="2729484"/>
            <a:ext cx="7207251" cy="665226"/>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0"/>
              </a:spcBef>
              <a:spcAft>
                <a:spcPts val="0"/>
              </a:spcAft>
              <a:buSzPts val="2070"/>
              <a:buNone/>
              <a:defRPr sz="1800">
                <a:solidFill>
                  <a:schemeClr val="dk1"/>
                </a:solidFill>
              </a:defRPr>
            </a:lvl1pPr>
            <a:lvl2pPr indent="-228600" lvl="1" marL="914400" algn="l">
              <a:lnSpc>
                <a:spcPct val="100000"/>
              </a:lnSpc>
              <a:spcBef>
                <a:spcPts val="450"/>
              </a:spcBef>
              <a:spcAft>
                <a:spcPts val="0"/>
              </a:spcAft>
              <a:buSzPts val="1553"/>
              <a:buNone/>
              <a:defRPr sz="1350">
                <a:solidFill>
                  <a:srgbClr val="888888"/>
                </a:solidFill>
              </a:defRPr>
            </a:lvl2pPr>
            <a:lvl3pPr indent="-228600" lvl="2" marL="1371600" algn="l">
              <a:lnSpc>
                <a:spcPct val="100000"/>
              </a:lnSpc>
              <a:spcBef>
                <a:spcPts val="450"/>
              </a:spcBef>
              <a:spcAft>
                <a:spcPts val="0"/>
              </a:spcAft>
              <a:buSzPts val="1380"/>
              <a:buNone/>
              <a:defRPr sz="1200">
                <a:solidFill>
                  <a:srgbClr val="888888"/>
                </a:solidFill>
              </a:defRPr>
            </a:lvl3pPr>
            <a:lvl4pPr indent="-228600" lvl="3" marL="1828800" algn="l">
              <a:lnSpc>
                <a:spcPct val="100000"/>
              </a:lnSpc>
              <a:spcBef>
                <a:spcPts val="450"/>
              </a:spcBef>
              <a:spcAft>
                <a:spcPts val="0"/>
              </a:spcAft>
              <a:buSzPts val="1208"/>
              <a:buNone/>
              <a:defRPr sz="1050">
                <a:solidFill>
                  <a:srgbClr val="888888"/>
                </a:solidFill>
              </a:defRPr>
            </a:lvl4pPr>
            <a:lvl5pPr indent="-228600" lvl="4" marL="2286000" algn="l">
              <a:lnSpc>
                <a:spcPct val="100000"/>
              </a:lnSpc>
              <a:spcBef>
                <a:spcPts val="450"/>
              </a:spcBef>
              <a:spcAft>
                <a:spcPts val="0"/>
              </a:spcAft>
              <a:buSzPts val="1208"/>
              <a:buNone/>
              <a:defRPr sz="1050">
                <a:solidFill>
                  <a:srgbClr val="888888"/>
                </a:solidFill>
              </a:defRPr>
            </a:lvl5pPr>
            <a:lvl6pPr indent="-228600" lvl="5" marL="2743200" algn="l">
              <a:lnSpc>
                <a:spcPct val="100000"/>
              </a:lnSpc>
              <a:spcBef>
                <a:spcPts val="450"/>
              </a:spcBef>
              <a:spcAft>
                <a:spcPts val="0"/>
              </a:spcAft>
              <a:buSzPts val="1208"/>
              <a:buNone/>
              <a:defRPr sz="1050">
                <a:solidFill>
                  <a:srgbClr val="888888"/>
                </a:solidFill>
              </a:defRPr>
            </a:lvl6pPr>
            <a:lvl7pPr indent="-228600" lvl="6" marL="3200400" algn="l">
              <a:lnSpc>
                <a:spcPct val="100000"/>
              </a:lnSpc>
              <a:spcBef>
                <a:spcPts val="450"/>
              </a:spcBef>
              <a:spcAft>
                <a:spcPts val="0"/>
              </a:spcAft>
              <a:buSzPts val="1208"/>
              <a:buNone/>
              <a:defRPr sz="1050">
                <a:solidFill>
                  <a:srgbClr val="888888"/>
                </a:solidFill>
              </a:defRPr>
            </a:lvl7pPr>
            <a:lvl8pPr indent="-228600" lvl="7" marL="3657600" algn="l">
              <a:lnSpc>
                <a:spcPct val="100000"/>
              </a:lnSpc>
              <a:spcBef>
                <a:spcPts val="450"/>
              </a:spcBef>
              <a:spcAft>
                <a:spcPts val="0"/>
              </a:spcAft>
              <a:buSzPts val="1208"/>
              <a:buNone/>
              <a:defRPr sz="1050">
                <a:solidFill>
                  <a:srgbClr val="888888"/>
                </a:solidFill>
              </a:defRPr>
            </a:lvl8pPr>
            <a:lvl9pPr indent="-228600" lvl="8" marL="4114800" algn="l">
              <a:lnSpc>
                <a:spcPct val="100000"/>
              </a:lnSpc>
              <a:spcBef>
                <a:spcPts val="450"/>
              </a:spcBef>
              <a:spcAft>
                <a:spcPts val="450"/>
              </a:spcAft>
              <a:buSzPts val="1208"/>
              <a:buNone/>
              <a:defRPr sz="1050">
                <a:solidFill>
                  <a:srgbClr val="888888"/>
                </a:solidFill>
              </a:defRPr>
            </a:lvl9pPr>
          </a:lstStyle>
          <a:p/>
        </p:txBody>
      </p:sp>
      <p:sp>
        <p:nvSpPr>
          <p:cNvPr id="130" name="Google Shape;130;p18"/>
          <p:cNvSpPr txBox="1"/>
          <p:nvPr>
            <p:ph idx="2" type="body"/>
          </p:nvPr>
        </p:nvSpPr>
        <p:spPr>
          <a:xfrm>
            <a:off x="971551" y="3397250"/>
            <a:ext cx="7207251" cy="100965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70"/>
              </a:spcBef>
              <a:spcAft>
                <a:spcPts val="0"/>
              </a:spcAft>
              <a:buSzPts val="1553"/>
              <a:buNone/>
              <a:defRPr sz="1350">
                <a:solidFill>
                  <a:schemeClr val="dk1"/>
                </a:solidFill>
              </a:defRPr>
            </a:lvl1pPr>
            <a:lvl2pPr indent="-228600" lvl="1" marL="914400" algn="l">
              <a:lnSpc>
                <a:spcPct val="100000"/>
              </a:lnSpc>
              <a:spcBef>
                <a:spcPts val="450"/>
              </a:spcBef>
              <a:spcAft>
                <a:spcPts val="0"/>
              </a:spcAft>
              <a:buSzPts val="1553"/>
              <a:buNone/>
              <a:defRPr sz="1350">
                <a:solidFill>
                  <a:srgbClr val="888888"/>
                </a:solidFill>
              </a:defRPr>
            </a:lvl2pPr>
            <a:lvl3pPr indent="-228600" lvl="2" marL="1371600" algn="l">
              <a:lnSpc>
                <a:spcPct val="100000"/>
              </a:lnSpc>
              <a:spcBef>
                <a:spcPts val="450"/>
              </a:spcBef>
              <a:spcAft>
                <a:spcPts val="0"/>
              </a:spcAft>
              <a:buSzPts val="1380"/>
              <a:buNone/>
              <a:defRPr sz="1200">
                <a:solidFill>
                  <a:srgbClr val="888888"/>
                </a:solidFill>
              </a:defRPr>
            </a:lvl3pPr>
            <a:lvl4pPr indent="-228600" lvl="3" marL="1828800" algn="l">
              <a:lnSpc>
                <a:spcPct val="100000"/>
              </a:lnSpc>
              <a:spcBef>
                <a:spcPts val="450"/>
              </a:spcBef>
              <a:spcAft>
                <a:spcPts val="0"/>
              </a:spcAft>
              <a:buSzPts val="1208"/>
              <a:buNone/>
              <a:defRPr sz="1050">
                <a:solidFill>
                  <a:srgbClr val="888888"/>
                </a:solidFill>
              </a:defRPr>
            </a:lvl4pPr>
            <a:lvl5pPr indent="-228600" lvl="4" marL="2286000" algn="l">
              <a:lnSpc>
                <a:spcPct val="100000"/>
              </a:lnSpc>
              <a:spcBef>
                <a:spcPts val="450"/>
              </a:spcBef>
              <a:spcAft>
                <a:spcPts val="0"/>
              </a:spcAft>
              <a:buSzPts val="1208"/>
              <a:buNone/>
              <a:defRPr sz="1050">
                <a:solidFill>
                  <a:srgbClr val="888888"/>
                </a:solidFill>
              </a:defRPr>
            </a:lvl5pPr>
            <a:lvl6pPr indent="-228600" lvl="5" marL="2743200" algn="l">
              <a:lnSpc>
                <a:spcPct val="100000"/>
              </a:lnSpc>
              <a:spcBef>
                <a:spcPts val="450"/>
              </a:spcBef>
              <a:spcAft>
                <a:spcPts val="0"/>
              </a:spcAft>
              <a:buSzPts val="1208"/>
              <a:buNone/>
              <a:defRPr sz="1050">
                <a:solidFill>
                  <a:srgbClr val="888888"/>
                </a:solidFill>
              </a:defRPr>
            </a:lvl6pPr>
            <a:lvl7pPr indent="-228600" lvl="6" marL="3200400" algn="l">
              <a:lnSpc>
                <a:spcPct val="100000"/>
              </a:lnSpc>
              <a:spcBef>
                <a:spcPts val="450"/>
              </a:spcBef>
              <a:spcAft>
                <a:spcPts val="0"/>
              </a:spcAft>
              <a:buSzPts val="1208"/>
              <a:buNone/>
              <a:defRPr sz="1050">
                <a:solidFill>
                  <a:srgbClr val="888888"/>
                </a:solidFill>
              </a:defRPr>
            </a:lvl7pPr>
            <a:lvl8pPr indent="-228600" lvl="7" marL="3657600" algn="l">
              <a:lnSpc>
                <a:spcPct val="100000"/>
              </a:lnSpc>
              <a:spcBef>
                <a:spcPts val="450"/>
              </a:spcBef>
              <a:spcAft>
                <a:spcPts val="0"/>
              </a:spcAft>
              <a:buSzPts val="1208"/>
              <a:buNone/>
              <a:defRPr sz="1050">
                <a:solidFill>
                  <a:srgbClr val="888888"/>
                </a:solidFill>
              </a:defRPr>
            </a:lvl8pPr>
            <a:lvl9pPr indent="-228600" lvl="8" marL="4114800" algn="l">
              <a:lnSpc>
                <a:spcPct val="100000"/>
              </a:lnSpc>
              <a:spcBef>
                <a:spcPts val="450"/>
              </a:spcBef>
              <a:spcAft>
                <a:spcPts val="450"/>
              </a:spcAft>
              <a:buSzPts val="1208"/>
              <a:buNone/>
              <a:defRPr sz="1050">
                <a:solidFill>
                  <a:srgbClr val="888888"/>
                </a:solidFill>
              </a:defRPr>
            </a:lvl9pPr>
          </a:lstStyle>
          <a:p/>
        </p:txBody>
      </p:sp>
      <p:sp>
        <p:nvSpPr>
          <p:cNvPr id="131" name="Google Shape;131;p18"/>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 name="Google Shape;132;p18"/>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3" name="Google Shape;133;p18"/>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
        <p:nvSpPr>
          <p:cNvPr id="134" name="Google Shape;134;p18"/>
          <p:cNvSpPr txBox="1"/>
          <p:nvPr/>
        </p:nvSpPr>
        <p:spPr>
          <a:xfrm>
            <a:off x="646510" y="659971"/>
            <a:ext cx="457200" cy="438582"/>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6000"/>
              <a:buFont typeface="Arial"/>
              <a:buNone/>
            </a:pPr>
            <a:r>
              <a:rPr b="0" i="0" lang="en" sz="60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35" name="Google Shape;135;p18"/>
          <p:cNvSpPr txBox="1"/>
          <p:nvPr/>
        </p:nvSpPr>
        <p:spPr>
          <a:xfrm>
            <a:off x="7950200" y="1949446"/>
            <a:ext cx="457200" cy="43858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6000"/>
              <a:buFont typeface="Arial"/>
              <a:buNone/>
            </a:pPr>
            <a:r>
              <a:rPr b="0" i="0" lang="en" sz="60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cxnSp>
        <p:nvCxnSpPr>
          <p:cNvPr id="136" name="Google Shape;136;p18"/>
          <p:cNvCxnSpPr/>
          <p:nvPr/>
        </p:nvCxnSpPr>
        <p:spPr>
          <a:xfrm>
            <a:off x="1047127" y="2571750"/>
            <a:ext cx="7055474"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dadero o falso">
  <p:cSld name="Verdadero o falso">
    <p:spTree>
      <p:nvGrpSpPr>
        <p:cNvPr id="137" name="Shape 137"/>
        <p:cNvGrpSpPr/>
        <p:nvPr/>
      </p:nvGrpSpPr>
      <p:grpSpPr>
        <a:xfrm>
          <a:off x="0" y="0"/>
          <a:ext cx="0" cy="0"/>
          <a:chOff x="0" y="0"/>
          <a:chExt cx="0" cy="0"/>
        </a:xfrm>
      </p:grpSpPr>
      <p:sp>
        <p:nvSpPr>
          <p:cNvPr id="138" name="Google Shape;138;p19"/>
          <p:cNvSpPr txBox="1"/>
          <p:nvPr>
            <p:ph type="title"/>
          </p:nvPr>
        </p:nvSpPr>
        <p:spPr>
          <a:xfrm>
            <a:off x="971551" y="736599"/>
            <a:ext cx="7207250" cy="1682751"/>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rgbClr val="262626"/>
              </a:buClr>
              <a:buSzPts val="3300"/>
              <a:buFont typeface="Garamond"/>
              <a:buNone/>
              <a:defRPr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19"/>
          <p:cNvSpPr txBox="1"/>
          <p:nvPr>
            <p:ph idx="1" type="body"/>
          </p:nvPr>
        </p:nvSpPr>
        <p:spPr>
          <a:xfrm>
            <a:off x="971551" y="2722626"/>
            <a:ext cx="7207251" cy="630936"/>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0"/>
              </a:spcBef>
              <a:spcAft>
                <a:spcPts val="0"/>
              </a:spcAft>
              <a:buSzPts val="2415"/>
              <a:buNone/>
              <a:defRPr sz="2100">
                <a:solidFill>
                  <a:schemeClr val="dk1"/>
                </a:solidFill>
              </a:defRPr>
            </a:lvl1pPr>
            <a:lvl2pPr indent="-228600" lvl="1" marL="914400" algn="l">
              <a:lnSpc>
                <a:spcPct val="100000"/>
              </a:lnSpc>
              <a:spcBef>
                <a:spcPts val="450"/>
              </a:spcBef>
              <a:spcAft>
                <a:spcPts val="0"/>
              </a:spcAft>
              <a:buSzPts val="1553"/>
              <a:buNone/>
              <a:defRPr sz="1350">
                <a:solidFill>
                  <a:srgbClr val="888888"/>
                </a:solidFill>
              </a:defRPr>
            </a:lvl2pPr>
            <a:lvl3pPr indent="-228600" lvl="2" marL="1371600" algn="l">
              <a:lnSpc>
                <a:spcPct val="100000"/>
              </a:lnSpc>
              <a:spcBef>
                <a:spcPts val="450"/>
              </a:spcBef>
              <a:spcAft>
                <a:spcPts val="0"/>
              </a:spcAft>
              <a:buSzPts val="1380"/>
              <a:buNone/>
              <a:defRPr sz="1200">
                <a:solidFill>
                  <a:srgbClr val="888888"/>
                </a:solidFill>
              </a:defRPr>
            </a:lvl3pPr>
            <a:lvl4pPr indent="-228600" lvl="3" marL="1828800" algn="l">
              <a:lnSpc>
                <a:spcPct val="100000"/>
              </a:lnSpc>
              <a:spcBef>
                <a:spcPts val="450"/>
              </a:spcBef>
              <a:spcAft>
                <a:spcPts val="0"/>
              </a:spcAft>
              <a:buSzPts val="1208"/>
              <a:buNone/>
              <a:defRPr sz="1050">
                <a:solidFill>
                  <a:srgbClr val="888888"/>
                </a:solidFill>
              </a:defRPr>
            </a:lvl4pPr>
            <a:lvl5pPr indent="-228600" lvl="4" marL="2286000" algn="l">
              <a:lnSpc>
                <a:spcPct val="100000"/>
              </a:lnSpc>
              <a:spcBef>
                <a:spcPts val="450"/>
              </a:spcBef>
              <a:spcAft>
                <a:spcPts val="0"/>
              </a:spcAft>
              <a:buSzPts val="1208"/>
              <a:buNone/>
              <a:defRPr sz="1050">
                <a:solidFill>
                  <a:srgbClr val="888888"/>
                </a:solidFill>
              </a:defRPr>
            </a:lvl5pPr>
            <a:lvl6pPr indent="-228600" lvl="5" marL="2743200" algn="l">
              <a:lnSpc>
                <a:spcPct val="100000"/>
              </a:lnSpc>
              <a:spcBef>
                <a:spcPts val="450"/>
              </a:spcBef>
              <a:spcAft>
                <a:spcPts val="0"/>
              </a:spcAft>
              <a:buSzPts val="1208"/>
              <a:buNone/>
              <a:defRPr sz="1050">
                <a:solidFill>
                  <a:srgbClr val="888888"/>
                </a:solidFill>
              </a:defRPr>
            </a:lvl6pPr>
            <a:lvl7pPr indent="-228600" lvl="6" marL="3200400" algn="l">
              <a:lnSpc>
                <a:spcPct val="100000"/>
              </a:lnSpc>
              <a:spcBef>
                <a:spcPts val="450"/>
              </a:spcBef>
              <a:spcAft>
                <a:spcPts val="0"/>
              </a:spcAft>
              <a:buSzPts val="1208"/>
              <a:buNone/>
              <a:defRPr sz="1050">
                <a:solidFill>
                  <a:srgbClr val="888888"/>
                </a:solidFill>
              </a:defRPr>
            </a:lvl7pPr>
            <a:lvl8pPr indent="-228600" lvl="7" marL="3657600" algn="l">
              <a:lnSpc>
                <a:spcPct val="100000"/>
              </a:lnSpc>
              <a:spcBef>
                <a:spcPts val="450"/>
              </a:spcBef>
              <a:spcAft>
                <a:spcPts val="0"/>
              </a:spcAft>
              <a:buSzPts val="1208"/>
              <a:buNone/>
              <a:defRPr sz="1050">
                <a:solidFill>
                  <a:srgbClr val="888888"/>
                </a:solidFill>
              </a:defRPr>
            </a:lvl8pPr>
            <a:lvl9pPr indent="-228600" lvl="8" marL="4114800" algn="l">
              <a:lnSpc>
                <a:spcPct val="100000"/>
              </a:lnSpc>
              <a:spcBef>
                <a:spcPts val="450"/>
              </a:spcBef>
              <a:spcAft>
                <a:spcPts val="450"/>
              </a:spcAft>
              <a:buSzPts val="1208"/>
              <a:buNone/>
              <a:defRPr sz="1050">
                <a:solidFill>
                  <a:srgbClr val="888888"/>
                </a:solidFill>
              </a:defRPr>
            </a:lvl9pPr>
          </a:lstStyle>
          <a:p/>
        </p:txBody>
      </p:sp>
      <p:sp>
        <p:nvSpPr>
          <p:cNvPr id="140" name="Google Shape;140;p19"/>
          <p:cNvSpPr txBox="1"/>
          <p:nvPr>
            <p:ph idx="2" type="body"/>
          </p:nvPr>
        </p:nvSpPr>
        <p:spPr>
          <a:xfrm>
            <a:off x="971550" y="3352800"/>
            <a:ext cx="7207253" cy="10541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70"/>
              </a:spcBef>
              <a:spcAft>
                <a:spcPts val="0"/>
              </a:spcAft>
              <a:buSzPts val="1553"/>
              <a:buNone/>
              <a:defRPr sz="1350">
                <a:solidFill>
                  <a:schemeClr val="dk1"/>
                </a:solidFill>
              </a:defRPr>
            </a:lvl1pPr>
            <a:lvl2pPr indent="-228600" lvl="1" marL="914400" algn="l">
              <a:lnSpc>
                <a:spcPct val="100000"/>
              </a:lnSpc>
              <a:spcBef>
                <a:spcPts val="450"/>
              </a:spcBef>
              <a:spcAft>
                <a:spcPts val="0"/>
              </a:spcAft>
              <a:buSzPts val="1553"/>
              <a:buNone/>
              <a:defRPr sz="1350">
                <a:solidFill>
                  <a:srgbClr val="888888"/>
                </a:solidFill>
              </a:defRPr>
            </a:lvl2pPr>
            <a:lvl3pPr indent="-228600" lvl="2" marL="1371600" algn="l">
              <a:lnSpc>
                <a:spcPct val="100000"/>
              </a:lnSpc>
              <a:spcBef>
                <a:spcPts val="450"/>
              </a:spcBef>
              <a:spcAft>
                <a:spcPts val="0"/>
              </a:spcAft>
              <a:buSzPts val="1380"/>
              <a:buNone/>
              <a:defRPr sz="1200">
                <a:solidFill>
                  <a:srgbClr val="888888"/>
                </a:solidFill>
              </a:defRPr>
            </a:lvl3pPr>
            <a:lvl4pPr indent="-228600" lvl="3" marL="1828800" algn="l">
              <a:lnSpc>
                <a:spcPct val="100000"/>
              </a:lnSpc>
              <a:spcBef>
                <a:spcPts val="450"/>
              </a:spcBef>
              <a:spcAft>
                <a:spcPts val="0"/>
              </a:spcAft>
              <a:buSzPts val="1208"/>
              <a:buNone/>
              <a:defRPr sz="1050">
                <a:solidFill>
                  <a:srgbClr val="888888"/>
                </a:solidFill>
              </a:defRPr>
            </a:lvl4pPr>
            <a:lvl5pPr indent="-228600" lvl="4" marL="2286000" algn="l">
              <a:lnSpc>
                <a:spcPct val="100000"/>
              </a:lnSpc>
              <a:spcBef>
                <a:spcPts val="450"/>
              </a:spcBef>
              <a:spcAft>
                <a:spcPts val="0"/>
              </a:spcAft>
              <a:buSzPts val="1208"/>
              <a:buNone/>
              <a:defRPr sz="1050">
                <a:solidFill>
                  <a:srgbClr val="888888"/>
                </a:solidFill>
              </a:defRPr>
            </a:lvl5pPr>
            <a:lvl6pPr indent="-228600" lvl="5" marL="2743200" algn="l">
              <a:lnSpc>
                <a:spcPct val="100000"/>
              </a:lnSpc>
              <a:spcBef>
                <a:spcPts val="450"/>
              </a:spcBef>
              <a:spcAft>
                <a:spcPts val="0"/>
              </a:spcAft>
              <a:buSzPts val="1208"/>
              <a:buNone/>
              <a:defRPr sz="1050">
                <a:solidFill>
                  <a:srgbClr val="888888"/>
                </a:solidFill>
              </a:defRPr>
            </a:lvl6pPr>
            <a:lvl7pPr indent="-228600" lvl="6" marL="3200400" algn="l">
              <a:lnSpc>
                <a:spcPct val="100000"/>
              </a:lnSpc>
              <a:spcBef>
                <a:spcPts val="450"/>
              </a:spcBef>
              <a:spcAft>
                <a:spcPts val="0"/>
              </a:spcAft>
              <a:buSzPts val="1208"/>
              <a:buNone/>
              <a:defRPr sz="1050">
                <a:solidFill>
                  <a:srgbClr val="888888"/>
                </a:solidFill>
              </a:defRPr>
            </a:lvl7pPr>
            <a:lvl8pPr indent="-228600" lvl="7" marL="3657600" algn="l">
              <a:lnSpc>
                <a:spcPct val="100000"/>
              </a:lnSpc>
              <a:spcBef>
                <a:spcPts val="450"/>
              </a:spcBef>
              <a:spcAft>
                <a:spcPts val="0"/>
              </a:spcAft>
              <a:buSzPts val="1208"/>
              <a:buNone/>
              <a:defRPr sz="1050">
                <a:solidFill>
                  <a:srgbClr val="888888"/>
                </a:solidFill>
              </a:defRPr>
            </a:lvl8pPr>
            <a:lvl9pPr indent="-228600" lvl="8" marL="4114800" algn="l">
              <a:lnSpc>
                <a:spcPct val="100000"/>
              </a:lnSpc>
              <a:spcBef>
                <a:spcPts val="450"/>
              </a:spcBef>
              <a:spcAft>
                <a:spcPts val="450"/>
              </a:spcAft>
              <a:buSzPts val="1208"/>
              <a:buNone/>
              <a:defRPr sz="1050">
                <a:solidFill>
                  <a:srgbClr val="888888"/>
                </a:solidFill>
              </a:defRPr>
            </a:lvl9pPr>
          </a:lstStyle>
          <a:p/>
        </p:txBody>
      </p:sp>
      <p:sp>
        <p:nvSpPr>
          <p:cNvPr id="141" name="Google Shape;141;p19"/>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2" name="Google Shape;142;p19"/>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3" name="Google Shape;143;p19"/>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cxnSp>
        <p:nvCxnSpPr>
          <p:cNvPr id="144" name="Google Shape;144;p19"/>
          <p:cNvCxnSpPr/>
          <p:nvPr/>
        </p:nvCxnSpPr>
        <p:spPr>
          <a:xfrm>
            <a:off x="1047127" y="2571750"/>
            <a:ext cx="7055474"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145" name="Shape 145"/>
        <p:cNvGrpSpPr/>
        <p:nvPr/>
      </p:nvGrpSpPr>
      <p:grpSpPr>
        <a:xfrm>
          <a:off x="0" y="0"/>
          <a:ext cx="0" cy="0"/>
          <a:chOff x="0" y="0"/>
          <a:chExt cx="0" cy="0"/>
        </a:xfrm>
      </p:grpSpPr>
      <p:sp>
        <p:nvSpPr>
          <p:cNvPr id="146" name="Google Shape;146;p20"/>
          <p:cNvSpPr txBox="1"/>
          <p:nvPr>
            <p:ph type="title"/>
          </p:nvPr>
        </p:nvSpPr>
        <p:spPr>
          <a:xfrm>
            <a:off x="971552" y="736600"/>
            <a:ext cx="7200897" cy="9779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rgbClr val="262626"/>
              </a:buClr>
              <a:buSzPts val="3300"/>
              <a:buFont typeface="Garamon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20"/>
          <p:cNvSpPr txBox="1"/>
          <p:nvPr>
            <p:ph idx="1" type="body"/>
          </p:nvPr>
        </p:nvSpPr>
        <p:spPr>
          <a:xfrm rot="5400000">
            <a:off x="3327398" y="-438149"/>
            <a:ext cx="2489202" cy="7200897"/>
          </a:xfrm>
          <a:prstGeom prst="rect">
            <a:avLst/>
          </a:prstGeom>
          <a:noFill/>
          <a:ln>
            <a:noFill/>
          </a:ln>
        </p:spPr>
        <p:txBody>
          <a:bodyPr anchorCtr="0" anchor="t" bIns="45700" lIns="91425" spcFirstLastPara="1" rIns="91425" wrap="square" tIns="45700">
            <a:normAutofit/>
          </a:bodyPr>
          <a:lstStyle>
            <a:lvl1pPr indent="-360045" lvl="0" marL="457200" algn="l">
              <a:lnSpc>
                <a:spcPct val="100000"/>
              </a:lnSpc>
              <a:spcBef>
                <a:spcPts val="360"/>
              </a:spcBef>
              <a:spcAft>
                <a:spcPts val="0"/>
              </a:spcAft>
              <a:buSzPts val="2070"/>
              <a:buChar char="•"/>
              <a:defRPr/>
            </a:lvl1pPr>
            <a:lvl2pPr indent="-360045" lvl="1" marL="914400" algn="l">
              <a:lnSpc>
                <a:spcPct val="100000"/>
              </a:lnSpc>
              <a:spcBef>
                <a:spcPts val="450"/>
              </a:spcBef>
              <a:spcAft>
                <a:spcPts val="0"/>
              </a:spcAft>
              <a:buSzPts val="2070"/>
              <a:buChar char="•"/>
              <a:defRPr/>
            </a:lvl2pPr>
            <a:lvl3pPr indent="-360045" lvl="2" marL="1371600" algn="l">
              <a:lnSpc>
                <a:spcPct val="100000"/>
              </a:lnSpc>
              <a:spcBef>
                <a:spcPts val="450"/>
              </a:spcBef>
              <a:spcAft>
                <a:spcPts val="0"/>
              </a:spcAft>
              <a:buSzPts val="2070"/>
              <a:buChar char="•"/>
              <a:defRPr/>
            </a:lvl3pPr>
            <a:lvl4pPr indent="-360045" lvl="3" marL="1828800" algn="l">
              <a:lnSpc>
                <a:spcPct val="100000"/>
              </a:lnSpc>
              <a:spcBef>
                <a:spcPts val="450"/>
              </a:spcBef>
              <a:spcAft>
                <a:spcPts val="0"/>
              </a:spcAft>
              <a:buSzPts val="2070"/>
              <a:buChar char="•"/>
              <a:defRPr/>
            </a:lvl4pPr>
            <a:lvl5pPr indent="-360045" lvl="4" marL="2286000" algn="l">
              <a:lnSpc>
                <a:spcPct val="100000"/>
              </a:lnSpc>
              <a:spcBef>
                <a:spcPts val="450"/>
              </a:spcBef>
              <a:spcAft>
                <a:spcPts val="0"/>
              </a:spcAft>
              <a:buSzPts val="2070"/>
              <a:buChar char="•"/>
              <a:defRPr/>
            </a:lvl5pPr>
            <a:lvl6pPr indent="-360045" lvl="5" marL="2743200" algn="l">
              <a:lnSpc>
                <a:spcPct val="100000"/>
              </a:lnSpc>
              <a:spcBef>
                <a:spcPts val="450"/>
              </a:spcBef>
              <a:spcAft>
                <a:spcPts val="0"/>
              </a:spcAft>
              <a:buSzPts val="2070"/>
              <a:buChar char="•"/>
              <a:defRPr/>
            </a:lvl6pPr>
            <a:lvl7pPr indent="-360045" lvl="6" marL="3200400" algn="l">
              <a:lnSpc>
                <a:spcPct val="100000"/>
              </a:lnSpc>
              <a:spcBef>
                <a:spcPts val="450"/>
              </a:spcBef>
              <a:spcAft>
                <a:spcPts val="0"/>
              </a:spcAft>
              <a:buSzPts val="2070"/>
              <a:buChar char="•"/>
              <a:defRPr/>
            </a:lvl7pPr>
            <a:lvl8pPr indent="-360045" lvl="7" marL="3657600" algn="l">
              <a:lnSpc>
                <a:spcPct val="100000"/>
              </a:lnSpc>
              <a:spcBef>
                <a:spcPts val="450"/>
              </a:spcBef>
              <a:spcAft>
                <a:spcPts val="0"/>
              </a:spcAft>
              <a:buSzPts val="2070"/>
              <a:buChar char="•"/>
              <a:defRPr/>
            </a:lvl8pPr>
            <a:lvl9pPr indent="-360045" lvl="8" marL="4114800" algn="l">
              <a:lnSpc>
                <a:spcPct val="100000"/>
              </a:lnSpc>
              <a:spcBef>
                <a:spcPts val="450"/>
              </a:spcBef>
              <a:spcAft>
                <a:spcPts val="450"/>
              </a:spcAft>
              <a:buSzPts val="2070"/>
              <a:buChar char="•"/>
              <a:defRPr/>
            </a:lvl9pPr>
          </a:lstStyle>
          <a:p/>
        </p:txBody>
      </p:sp>
      <p:sp>
        <p:nvSpPr>
          <p:cNvPr id="148" name="Google Shape;148;p20"/>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9" name="Google Shape;149;p20"/>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0" name="Google Shape;150;p20"/>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cxnSp>
        <p:nvCxnSpPr>
          <p:cNvPr id="151" name="Google Shape;151;p20"/>
          <p:cNvCxnSpPr/>
          <p:nvPr/>
        </p:nvCxnSpPr>
        <p:spPr>
          <a:xfrm>
            <a:off x="1047127" y="1816100"/>
            <a:ext cx="7055474"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showMasterSp="0" type="title">
  <p:cSld name="TITLE">
    <p:spTree>
      <p:nvGrpSpPr>
        <p:cNvPr id="20" name="Shape 20"/>
        <p:cNvGrpSpPr/>
        <p:nvPr/>
      </p:nvGrpSpPr>
      <p:grpSpPr>
        <a:xfrm>
          <a:off x="0" y="0"/>
          <a:ext cx="0" cy="0"/>
          <a:chOff x="0" y="0"/>
          <a:chExt cx="0" cy="0"/>
        </a:xfrm>
      </p:grpSpPr>
      <p:grpSp>
        <p:nvGrpSpPr>
          <p:cNvPr id="21" name="Google Shape;21;p3"/>
          <p:cNvGrpSpPr/>
          <p:nvPr/>
        </p:nvGrpSpPr>
        <p:grpSpPr>
          <a:xfrm>
            <a:off x="-12700" y="0"/>
            <a:ext cx="9173370" cy="5142161"/>
            <a:chOff x="-16934" y="0"/>
            <a:chExt cx="12231160" cy="6856214"/>
          </a:xfrm>
        </p:grpSpPr>
        <p:pic>
          <p:nvPicPr>
            <p:cNvPr descr="HD-PanelTitleR1.png" id="22" name="Google Shape;22;p3"/>
            <p:cNvPicPr preferRelativeResize="0"/>
            <p:nvPr/>
          </p:nvPicPr>
          <p:blipFill rotWithShape="1">
            <a:blip r:embed="rId2">
              <a:alphaModFix/>
            </a:blip>
            <a:srcRect b="0" l="0" r="0" t="0"/>
            <a:stretch/>
          </p:blipFill>
          <p:spPr>
            <a:xfrm>
              <a:off x="0" y="0"/>
              <a:ext cx="12188825" cy="6856214"/>
            </a:xfrm>
            <a:prstGeom prst="rect">
              <a:avLst/>
            </a:prstGeom>
            <a:noFill/>
            <a:ln>
              <a:noFill/>
            </a:ln>
          </p:spPr>
        </p:pic>
        <p:sp>
          <p:nvSpPr>
            <p:cNvPr id="23" name="Google Shape;23;p3"/>
            <p:cNvSpPr/>
            <p:nvPr/>
          </p:nvSpPr>
          <p:spPr>
            <a:xfrm>
              <a:off x="2328332" y="1540931"/>
              <a:ext cx="7543802" cy="3835401"/>
            </a:xfrm>
            <a:prstGeom prst="rect">
              <a:avLst/>
            </a:prstGeom>
            <a:noFill/>
            <a:ln cap="flat" cmpd="sng" w="1587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HDRibbonTitle-UniformTrim.png" id="24" name="Google Shape;24;p3"/>
            <p:cNvPicPr preferRelativeResize="0"/>
            <p:nvPr/>
          </p:nvPicPr>
          <p:blipFill rotWithShape="1">
            <a:blip r:embed="rId3">
              <a:alphaModFix/>
            </a:blip>
            <a:srcRect b="0" l="0" r="0" t="0"/>
            <a:stretch/>
          </p:blipFill>
          <p:spPr>
            <a:xfrm>
              <a:off x="-16934" y="3147609"/>
              <a:ext cx="2478024" cy="612648"/>
            </a:xfrm>
            <a:prstGeom prst="rect">
              <a:avLst/>
            </a:prstGeom>
            <a:noFill/>
            <a:ln>
              <a:noFill/>
            </a:ln>
          </p:spPr>
        </p:pic>
        <p:pic>
          <p:nvPicPr>
            <p:cNvPr descr="HDRibbonTitle-UniformTrim.png" id="25" name="Google Shape;25;p3"/>
            <p:cNvPicPr preferRelativeResize="0"/>
            <p:nvPr/>
          </p:nvPicPr>
          <p:blipFill rotWithShape="1">
            <a:blip r:embed="rId3">
              <a:alphaModFix/>
            </a:blip>
            <a:srcRect b="0" l="0" r="0" t="0"/>
            <a:stretch/>
          </p:blipFill>
          <p:spPr>
            <a:xfrm>
              <a:off x="9736202" y="3147609"/>
              <a:ext cx="2478024" cy="612648"/>
            </a:xfrm>
            <a:prstGeom prst="rect">
              <a:avLst/>
            </a:prstGeom>
            <a:noFill/>
            <a:ln>
              <a:noFill/>
            </a:ln>
          </p:spPr>
        </p:pic>
      </p:grpSp>
      <p:sp>
        <p:nvSpPr>
          <p:cNvPr id="26" name="Google Shape;26;p3"/>
          <p:cNvSpPr txBox="1"/>
          <p:nvPr>
            <p:ph type="ctrTitle"/>
          </p:nvPr>
        </p:nvSpPr>
        <p:spPr>
          <a:xfrm>
            <a:off x="2019299" y="1403349"/>
            <a:ext cx="5111752" cy="1136650"/>
          </a:xfrm>
          <a:prstGeom prst="rect">
            <a:avLst/>
          </a:prstGeom>
          <a:noFill/>
          <a:ln>
            <a:noFill/>
          </a:ln>
        </p:spPr>
        <p:txBody>
          <a:bodyPr anchorCtr="0" anchor="b" bIns="45700" lIns="91425" spcFirstLastPara="1" rIns="91425" wrap="square" tIns="45700">
            <a:noAutofit/>
          </a:bodyPr>
          <a:lstStyle>
            <a:lvl1pPr lvl="0" algn="ctr">
              <a:lnSpc>
                <a:spcPct val="100000"/>
              </a:lnSpc>
              <a:spcBef>
                <a:spcPts val="0"/>
              </a:spcBef>
              <a:spcAft>
                <a:spcPts val="0"/>
              </a:spcAft>
              <a:buClr>
                <a:srgbClr val="262626"/>
              </a:buClr>
              <a:buSzPts val="4050"/>
              <a:buFont typeface="Garamond"/>
              <a:buNone/>
              <a:defRPr sz="405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3"/>
          <p:cNvSpPr txBox="1"/>
          <p:nvPr>
            <p:ph idx="1" type="subTitle"/>
          </p:nvPr>
        </p:nvSpPr>
        <p:spPr>
          <a:xfrm>
            <a:off x="2019299" y="2743198"/>
            <a:ext cx="5111752" cy="990602"/>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315"/>
              </a:spcBef>
              <a:spcAft>
                <a:spcPts val="0"/>
              </a:spcAft>
              <a:buSzPts val="1811"/>
              <a:buNone/>
              <a:defRPr sz="1575">
                <a:solidFill>
                  <a:schemeClr val="dk1"/>
                </a:solidFill>
              </a:defRPr>
            </a:lvl1pPr>
            <a:lvl2pPr lvl="1" algn="ctr">
              <a:lnSpc>
                <a:spcPct val="100000"/>
              </a:lnSpc>
              <a:spcBef>
                <a:spcPts val="450"/>
              </a:spcBef>
              <a:spcAft>
                <a:spcPts val="0"/>
              </a:spcAft>
              <a:buSzPts val="1725"/>
              <a:buNone/>
              <a:defRPr>
                <a:solidFill>
                  <a:srgbClr val="888888"/>
                </a:solidFill>
              </a:defRPr>
            </a:lvl2pPr>
            <a:lvl3pPr lvl="2" algn="ctr">
              <a:lnSpc>
                <a:spcPct val="100000"/>
              </a:lnSpc>
              <a:spcBef>
                <a:spcPts val="450"/>
              </a:spcBef>
              <a:spcAft>
                <a:spcPts val="0"/>
              </a:spcAft>
              <a:buSzPts val="1553"/>
              <a:buNone/>
              <a:defRPr>
                <a:solidFill>
                  <a:srgbClr val="888888"/>
                </a:solidFill>
              </a:defRPr>
            </a:lvl3pPr>
            <a:lvl4pPr lvl="3" algn="ctr">
              <a:lnSpc>
                <a:spcPct val="100000"/>
              </a:lnSpc>
              <a:spcBef>
                <a:spcPts val="450"/>
              </a:spcBef>
              <a:spcAft>
                <a:spcPts val="0"/>
              </a:spcAft>
              <a:buSzPts val="1380"/>
              <a:buNone/>
              <a:defRPr>
                <a:solidFill>
                  <a:srgbClr val="888888"/>
                </a:solidFill>
              </a:defRPr>
            </a:lvl4pPr>
            <a:lvl5pPr lvl="4" algn="ctr">
              <a:lnSpc>
                <a:spcPct val="100000"/>
              </a:lnSpc>
              <a:spcBef>
                <a:spcPts val="450"/>
              </a:spcBef>
              <a:spcAft>
                <a:spcPts val="0"/>
              </a:spcAft>
              <a:buSzPts val="1208"/>
              <a:buNone/>
              <a:defRPr>
                <a:solidFill>
                  <a:srgbClr val="888888"/>
                </a:solidFill>
              </a:defRPr>
            </a:lvl5pPr>
            <a:lvl6pPr lvl="5" algn="ctr">
              <a:lnSpc>
                <a:spcPct val="100000"/>
              </a:lnSpc>
              <a:spcBef>
                <a:spcPts val="450"/>
              </a:spcBef>
              <a:spcAft>
                <a:spcPts val="0"/>
              </a:spcAft>
              <a:buSzPts val="1208"/>
              <a:buNone/>
              <a:defRPr>
                <a:solidFill>
                  <a:srgbClr val="888888"/>
                </a:solidFill>
              </a:defRPr>
            </a:lvl6pPr>
            <a:lvl7pPr lvl="6" algn="ctr">
              <a:lnSpc>
                <a:spcPct val="100000"/>
              </a:lnSpc>
              <a:spcBef>
                <a:spcPts val="450"/>
              </a:spcBef>
              <a:spcAft>
                <a:spcPts val="0"/>
              </a:spcAft>
              <a:buSzPts val="1208"/>
              <a:buNone/>
              <a:defRPr>
                <a:solidFill>
                  <a:srgbClr val="888888"/>
                </a:solidFill>
              </a:defRPr>
            </a:lvl7pPr>
            <a:lvl8pPr lvl="7" algn="ctr">
              <a:lnSpc>
                <a:spcPct val="100000"/>
              </a:lnSpc>
              <a:spcBef>
                <a:spcPts val="450"/>
              </a:spcBef>
              <a:spcAft>
                <a:spcPts val="0"/>
              </a:spcAft>
              <a:buSzPts val="1208"/>
              <a:buNone/>
              <a:defRPr>
                <a:solidFill>
                  <a:srgbClr val="888888"/>
                </a:solidFill>
              </a:defRPr>
            </a:lvl8pPr>
            <a:lvl9pPr lvl="8" algn="ctr">
              <a:lnSpc>
                <a:spcPct val="100000"/>
              </a:lnSpc>
              <a:spcBef>
                <a:spcPts val="450"/>
              </a:spcBef>
              <a:spcAft>
                <a:spcPts val="450"/>
              </a:spcAft>
              <a:buSzPts val="1208"/>
              <a:buNone/>
              <a:defRPr>
                <a:solidFill>
                  <a:srgbClr val="888888"/>
                </a:solidFill>
              </a:defRPr>
            </a:lvl9pPr>
          </a:lstStyle>
          <a:p/>
        </p:txBody>
      </p:sp>
      <p:sp>
        <p:nvSpPr>
          <p:cNvPr id="28" name="Google Shape;28;p3"/>
          <p:cNvSpPr txBox="1"/>
          <p:nvPr>
            <p:ph idx="10" type="dt"/>
          </p:nvPr>
        </p:nvSpPr>
        <p:spPr>
          <a:xfrm>
            <a:off x="5987425" y="3778247"/>
            <a:ext cx="67310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3"/>
          <p:cNvSpPr txBox="1"/>
          <p:nvPr>
            <p:ph idx="11" type="ftr"/>
          </p:nvPr>
        </p:nvSpPr>
        <p:spPr>
          <a:xfrm>
            <a:off x="2019298" y="3778247"/>
            <a:ext cx="3910976"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3"/>
          <p:cNvSpPr txBox="1"/>
          <p:nvPr>
            <p:ph idx="12" type="sldNum"/>
          </p:nvPr>
        </p:nvSpPr>
        <p:spPr>
          <a:xfrm>
            <a:off x="6717676" y="3778247"/>
            <a:ext cx="413375"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cxnSp>
        <p:nvCxnSpPr>
          <p:cNvPr id="31" name="Google Shape;31;p3"/>
          <p:cNvCxnSpPr/>
          <p:nvPr/>
        </p:nvCxnSpPr>
        <p:spPr>
          <a:xfrm>
            <a:off x="2019299" y="2641598"/>
            <a:ext cx="5111751"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152" name="Shape 152"/>
        <p:cNvGrpSpPr/>
        <p:nvPr/>
      </p:nvGrpSpPr>
      <p:grpSpPr>
        <a:xfrm>
          <a:off x="0" y="0"/>
          <a:ext cx="0" cy="0"/>
          <a:chOff x="0" y="0"/>
          <a:chExt cx="0" cy="0"/>
        </a:xfrm>
      </p:grpSpPr>
      <p:sp>
        <p:nvSpPr>
          <p:cNvPr id="153" name="Google Shape;153;p21"/>
          <p:cNvSpPr txBox="1"/>
          <p:nvPr>
            <p:ph type="title"/>
          </p:nvPr>
        </p:nvSpPr>
        <p:spPr>
          <a:xfrm rot="5400000">
            <a:off x="5623453" y="1862664"/>
            <a:ext cx="3670301" cy="1418171"/>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4" name="Google Shape;154;p21"/>
          <p:cNvSpPr txBox="1"/>
          <p:nvPr>
            <p:ph idx="1" type="body"/>
          </p:nvPr>
        </p:nvSpPr>
        <p:spPr>
          <a:xfrm rot="5400000">
            <a:off x="1923783" y="-215635"/>
            <a:ext cx="3670301" cy="5574769"/>
          </a:xfrm>
          <a:prstGeom prst="rect">
            <a:avLst/>
          </a:prstGeom>
          <a:noFill/>
          <a:ln>
            <a:noFill/>
          </a:ln>
        </p:spPr>
        <p:txBody>
          <a:bodyPr anchorCtr="0" anchor="t" bIns="45700" lIns="91425" spcFirstLastPara="1" rIns="91425" wrap="square" tIns="45700">
            <a:normAutofit/>
          </a:bodyPr>
          <a:lstStyle>
            <a:lvl1pPr indent="-360045" lvl="0" marL="457200" algn="l">
              <a:lnSpc>
                <a:spcPct val="100000"/>
              </a:lnSpc>
              <a:spcBef>
                <a:spcPts val="360"/>
              </a:spcBef>
              <a:spcAft>
                <a:spcPts val="0"/>
              </a:spcAft>
              <a:buSzPts val="2070"/>
              <a:buChar char="•"/>
              <a:defRPr/>
            </a:lvl1pPr>
            <a:lvl2pPr indent="-360045" lvl="1" marL="914400" algn="l">
              <a:lnSpc>
                <a:spcPct val="100000"/>
              </a:lnSpc>
              <a:spcBef>
                <a:spcPts val="450"/>
              </a:spcBef>
              <a:spcAft>
                <a:spcPts val="0"/>
              </a:spcAft>
              <a:buSzPts val="2070"/>
              <a:buChar char="•"/>
              <a:defRPr/>
            </a:lvl2pPr>
            <a:lvl3pPr indent="-360045" lvl="2" marL="1371600" algn="l">
              <a:lnSpc>
                <a:spcPct val="100000"/>
              </a:lnSpc>
              <a:spcBef>
                <a:spcPts val="450"/>
              </a:spcBef>
              <a:spcAft>
                <a:spcPts val="0"/>
              </a:spcAft>
              <a:buSzPts val="2070"/>
              <a:buChar char="•"/>
              <a:defRPr/>
            </a:lvl3pPr>
            <a:lvl4pPr indent="-360045" lvl="3" marL="1828800" algn="l">
              <a:lnSpc>
                <a:spcPct val="100000"/>
              </a:lnSpc>
              <a:spcBef>
                <a:spcPts val="450"/>
              </a:spcBef>
              <a:spcAft>
                <a:spcPts val="0"/>
              </a:spcAft>
              <a:buSzPts val="2070"/>
              <a:buChar char="•"/>
              <a:defRPr/>
            </a:lvl4pPr>
            <a:lvl5pPr indent="-360045" lvl="4" marL="2286000" algn="l">
              <a:lnSpc>
                <a:spcPct val="100000"/>
              </a:lnSpc>
              <a:spcBef>
                <a:spcPts val="450"/>
              </a:spcBef>
              <a:spcAft>
                <a:spcPts val="0"/>
              </a:spcAft>
              <a:buSzPts val="2070"/>
              <a:buChar char="•"/>
              <a:defRPr/>
            </a:lvl5pPr>
            <a:lvl6pPr indent="-360045" lvl="5" marL="2743200" algn="l">
              <a:lnSpc>
                <a:spcPct val="100000"/>
              </a:lnSpc>
              <a:spcBef>
                <a:spcPts val="450"/>
              </a:spcBef>
              <a:spcAft>
                <a:spcPts val="0"/>
              </a:spcAft>
              <a:buSzPts val="2070"/>
              <a:buChar char="•"/>
              <a:defRPr/>
            </a:lvl6pPr>
            <a:lvl7pPr indent="-360045" lvl="6" marL="3200400" algn="l">
              <a:lnSpc>
                <a:spcPct val="100000"/>
              </a:lnSpc>
              <a:spcBef>
                <a:spcPts val="450"/>
              </a:spcBef>
              <a:spcAft>
                <a:spcPts val="0"/>
              </a:spcAft>
              <a:buSzPts val="2070"/>
              <a:buChar char="•"/>
              <a:defRPr/>
            </a:lvl7pPr>
            <a:lvl8pPr indent="-360045" lvl="7" marL="3657600" algn="l">
              <a:lnSpc>
                <a:spcPct val="100000"/>
              </a:lnSpc>
              <a:spcBef>
                <a:spcPts val="450"/>
              </a:spcBef>
              <a:spcAft>
                <a:spcPts val="0"/>
              </a:spcAft>
              <a:buSzPts val="2070"/>
              <a:buChar char="•"/>
              <a:defRPr/>
            </a:lvl8pPr>
            <a:lvl9pPr indent="-360045" lvl="8" marL="4114800" algn="l">
              <a:lnSpc>
                <a:spcPct val="100000"/>
              </a:lnSpc>
              <a:spcBef>
                <a:spcPts val="450"/>
              </a:spcBef>
              <a:spcAft>
                <a:spcPts val="450"/>
              </a:spcAft>
              <a:buSzPts val="2070"/>
              <a:buChar char="•"/>
              <a:defRPr/>
            </a:lvl9pPr>
          </a:lstStyle>
          <a:p/>
        </p:txBody>
      </p:sp>
      <p:sp>
        <p:nvSpPr>
          <p:cNvPr id="155" name="Google Shape;155;p21"/>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6" name="Google Shape;156;p21"/>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7" name="Google Shape;157;p21"/>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cxnSp>
        <p:nvCxnSpPr>
          <p:cNvPr id="158" name="Google Shape;158;p21"/>
          <p:cNvCxnSpPr/>
          <p:nvPr/>
        </p:nvCxnSpPr>
        <p:spPr>
          <a:xfrm>
            <a:off x="6647918" y="742950"/>
            <a:ext cx="0" cy="365760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2" name="Shape 32"/>
        <p:cNvGrpSpPr/>
        <p:nvPr/>
      </p:nvGrpSpPr>
      <p:grpSpPr>
        <a:xfrm>
          <a:off x="0" y="0"/>
          <a:ext cx="0" cy="0"/>
          <a:chOff x="0" y="0"/>
          <a:chExt cx="0" cy="0"/>
        </a:xfrm>
      </p:grpSpPr>
      <p:sp>
        <p:nvSpPr>
          <p:cNvPr id="33" name="Google Shape;33;p4"/>
          <p:cNvSpPr txBox="1"/>
          <p:nvPr>
            <p:ph type="title"/>
          </p:nvPr>
        </p:nvSpPr>
        <p:spPr>
          <a:xfrm>
            <a:off x="685800" y="445025"/>
            <a:ext cx="77724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rgbClr val="262626"/>
              </a:buClr>
              <a:buSzPts val="2800"/>
              <a:buFont typeface="Garamond"/>
              <a:buNone/>
              <a:defRPr/>
            </a:lvl1pPr>
            <a:lvl2pPr lvl="1" algn="l">
              <a:lnSpc>
                <a:spcPct val="100000"/>
              </a:lnSpc>
              <a:spcBef>
                <a:spcPts val="0"/>
              </a:spcBef>
              <a:spcAft>
                <a:spcPts val="0"/>
              </a:spcAft>
              <a:buClr>
                <a:schemeClr val="dk2"/>
              </a:buClr>
              <a:buSzPts val="2800"/>
              <a:buNone/>
              <a:defRPr/>
            </a:lvl2pPr>
            <a:lvl3pPr lvl="2" algn="l">
              <a:lnSpc>
                <a:spcPct val="100000"/>
              </a:lnSpc>
              <a:spcBef>
                <a:spcPts val="0"/>
              </a:spcBef>
              <a:spcAft>
                <a:spcPts val="0"/>
              </a:spcAft>
              <a:buClr>
                <a:schemeClr val="dk2"/>
              </a:buClr>
              <a:buSzPts val="2800"/>
              <a:buNone/>
              <a:defRPr/>
            </a:lvl3pPr>
            <a:lvl4pPr lvl="3" algn="l">
              <a:lnSpc>
                <a:spcPct val="100000"/>
              </a:lnSpc>
              <a:spcBef>
                <a:spcPts val="0"/>
              </a:spcBef>
              <a:spcAft>
                <a:spcPts val="0"/>
              </a:spcAft>
              <a:buClr>
                <a:schemeClr val="dk2"/>
              </a:buClr>
              <a:buSzPts val="2800"/>
              <a:buNone/>
              <a:defRPr/>
            </a:lvl4pPr>
            <a:lvl5pPr lvl="4" algn="l">
              <a:lnSpc>
                <a:spcPct val="100000"/>
              </a:lnSpc>
              <a:spcBef>
                <a:spcPts val="0"/>
              </a:spcBef>
              <a:spcAft>
                <a:spcPts val="0"/>
              </a:spcAft>
              <a:buClr>
                <a:schemeClr val="dk2"/>
              </a:buClr>
              <a:buSzPts val="2800"/>
              <a:buNone/>
              <a:defRPr/>
            </a:lvl5pPr>
            <a:lvl6pPr lvl="5" algn="l">
              <a:lnSpc>
                <a:spcPct val="100000"/>
              </a:lnSpc>
              <a:spcBef>
                <a:spcPts val="0"/>
              </a:spcBef>
              <a:spcAft>
                <a:spcPts val="0"/>
              </a:spcAft>
              <a:buClr>
                <a:schemeClr val="dk2"/>
              </a:buClr>
              <a:buSzPts val="2800"/>
              <a:buNone/>
              <a:defRPr/>
            </a:lvl6pPr>
            <a:lvl7pPr lvl="6" algn="l">
              <a:lnSpc>
                <a:spcPct val="100000"/>
              </a:lnSpc>
              <a:spcBef>
                <a:spcPts val="0"/>
              </a:spcBef>
              <a:spcAft>
                <a:spcPts val="0"/>
              </a:spcAft>
              <a:buClr>
                <a:schemeClr val="dk2"/>
              </a:buClr>
              <a:buSzPts val="2800"/>
              <a:buNone/>
              <a:defRPr/>
            </a:lvl7pPr>
            <a:lvl8pPr lvl="7" algn="l">
              <a:lnSpc>
                <a:spcPct val="100000"/>
              </a:lnSpc>
              <a:spcBef>
                <a:spcPts val="0"/>
              </a:spcBef>
              <a:spcAft>
                <a:spcPts val="0"/>
              </a:spcAft>
              <a:buClr>
                <a:schemeClr val="dk2"/>
              </a:buClr>
              <a:buSzPts val="2800"/>
              <a:buNone/>
              <a:defRPr/>
            </a:lvl8pPr>
            <a:lvl9pPr lvl="8" algn="l">
              <a:lnSpc>
                <a:spcPct val="100000"/>
              </a:lnSpc>
              <a:spcBef>
                <a:spcPts val="0"/>
              </a:spcBef>
              <a:spcAft>
                <a:spcPts val="0"/>
              </a:spcAft>
              <a:buClr>
                <a:schemeClr val="dk2"/>
              </a:buClr>
              <a:buSzPts val="2800"/>
              <a:buNone/>
              <a:defRPr/>
            </a:lvl9pPr>
          </a:lstStyle>
          <a:p/>
        </p:txBody>
      </p:sp>
      <p:sp>
        <p:nvSpPr>
          <p:cNvPr id="34" name="Google Shape;34;p4"/>
          <p:cNvSpPr txBox="1"/>
          <p:nvPr>
            <p:ph idx="1" type="body"/>
          </p:nvPr>
        </p:nvSpPr>
        <p:spPr>
          <a:xfrm>
            <a:off x="685800" y="1152475"/>
            <a:ext cx="7772400" cy="3416400"/>
          </a:xfrm>
          <a:prstGeom prst="rect">
            <a:avLst/>
          </a:prstGeom>
          <a:noFill/>
          <a:ln>
            <a:noFill/>
          </a:ln>
        </p:spPr>
        <p:txBody>
          <a:bodyPr anchorCtr="0" anchor="t" bIns="91425" lIns="91425" spcFirstLastPara="1" rIns="91425" wrap="square" tIns="91425">
            <a:noAutofit/>
          </a:bodyPr>
          <a:lstStyle>
            <a:lvl1pPr indent="-304800" lvl="0" marL="457200" algn="l">
              <a:lnSpc>
                <a:spcPct val="100000"/>
              </a:lnSpc>
              <a:spcBef>
                <a:spcPts val="0"/>
              </a:spcBef>
              <a:spcAft>
                <a:spcPts val="0"/>
              </a:spcAft>
              <a:buClr>
                <a:srgbClr val="434343"/>
              </a:buClr>
              <a:buSzPts val="1200"/>
              <a:buFont typeface="Livvic"/>
              <a:buAutoNum type="arabicPeriod"/>
              <a:defRPr sz="1100"/>
            </a:lvl1pPr>
            <a:lvl2pPr indent="-304800" lvl="1" marL="914400" algn="l">
              <a:lnSpc>
                <a:spcPct val="100000"/>
              </a:lnSpc>
              <a:spcBef>
                <a:spcPts val="0"/>
              </a:spcBef>
              <a:spcAft>
                <a:spcPts val="0"/>
              </a:spcAft>
              <a:buClr>
                <a:srgbClr val="434343"/>
              </a:buClr>
              <a:buSzPts val="1200"/>
              <a:buFont typeface="Roboto Condensed Light"/>
              <a:buAutoNum type="alphaLcPeriod"/>
              <a:defRPr/>
            </a:lvl2pPr>
            <a:lvl3pPr indent="-304800" lvl="2" marL="1371600" algn="l">
              <a:lnSpc>
                <a:spcPct val="100000"/>
              </a:lnSpc>
              <a:spcBef>
                <a:spcPts val="0"/>
              </a:spcBef>
              <a:spcAft>
                <a:spcPts val="0"/>
              </a:spcAft>
              <a:buClr>
                <a:srgbClr val="434343"/>
              </a:buClr>
              <a:buSzPts val="1200"/>
              <a:buFont typeface="Roboto Condensed Light"/>
              <a:buAutoNum type="romanLcPeriod"/>
              <a:defRPr/>
            </a:lvl3pPr>
            <a:lvl4pPr indent="-304800" lvl="3" marL="1828800" algn="l">
              <a:lnSpc>
                <a:spcPct val="100000"/>
              </a:lnSpc>
              <a:spcBef>
                <a:spcPts val="0"/>
              </a:spcBef>
              <a:spcAft>
                <a:spcPts val="0"/>
              </a:spcAft>
              <a:buClr>
                <a:srgbClr val="434343"/>
              </a:buClr>
              <a:buSzPts val="1200"/>
              <a:buFont typeface="Roboto Condensed Light"/>
              <a:buAutoNum type="arabicPeriod"/>
              <a:defRPr/>
            </a:lvl4pPr>
            <a:lvl5pPr indent="-304800" lvl="4" marL="2286000" algn="l">
              <a:lnSpc>
                <a:spcPct val="100000"/>
              </a:lnSpc>
              <a:spcBef>
                <a:spcPts val="0"/>
              </a:spcBef>
              <a:spcAft>
                <a:spcPts val="0"/>
              </a:spcAft>
              <a:buClr>
                <a:srgbClr val="434343"/>
              </a:buClr>
              <a:buSzPts val="1200"/>
              <a:buFont typeface="Roboto Condensed Light"/>
              <a:buAutoNum type="alphaLcPeriod"/>
              <a:defRPr/>
            </a:lvl5pPr>
            <a:lvl6pPr indent="-304800" lvl="5" marL="2743200" algn="l">
              <a:lnSpc>
                <a:spcPct val="100000"/>
              </a:lnSpc>
              <a:spcBef>
                <a:spcPts val="0"/>
              </a:spcBef>
              <a:spcAft>
                <a:spcPts val="0"/>
              </a:spcAft>
              <a:buClr>
                <a:srgbClr val="434343"/>
              </a:buClr>
              <a:buSzPts val="1200"/>
              <a:buFont typeface="Roboto Condensed Light"/>
              <a:buAutoNum type="romanLcPeriod"/>
              <a:defRPr/>
            </a:lvl6pPr>
            <a:lvl7pPr indent="-304800" lvl="6" marL="3200400" algn="l">
              <a:lnSpc>
                <a:spcPct val="100000"/>
              </a:lnSpc>
              <a:spcBef>
                <a:spcPts val="0"/>
              </a:spcBef>
              <a:spcAft>
                <a:spcPts val="0"/>
              </a:spcAft>
              <a:buClr>
                <a:srgbClr val="434343"/>
              </a:buClr>
              <a:buSzPts val="1200"/>
              <a:buFont typeface="Roboto Condensed Light"/>
              <a:buAutoNum type="arabicPeriod"/>
              <a:defRPr/>
            </a:lvl7pPr>
            <a:lvl8pPr indent="-304800" lvl="7" marL="3657600" algn="l">
              <a:lnSpc>
                <a:spcPct val="100000"/>
              </a:lnSpc>
              <a:spcBef>
                <a:spcPts val="0"/>
              </a:spcBef>
              <a:spcAft>
                <a:spcPts val="0"/>
              </a:spcAft>
              <a:buClr>
                <a:srgbClr val="434343"/>
              </a:buClr>
              <a:buSzPts val="1200"/>
              <a:buFont typeface="Roboto Condensed Light"/>
              <a:buAutoNum type="alphaLcPeriod"/>
              <a:defRPr/>
            </a:lvl8pPr>
            <a:lvl9pPr indent="-304800" lvl="8" marL="4114800" algn="l">
              <a:lnSpc>
                <a:spcPct val="100000"/>
              </a:lnSpc>
              <a:spcBef>
                <a:spcPts val="0"/>
              </a:spcBef>
              <a:spcAft>
                <a:spcPts val="0"/>
              </a:spcAft>
              <a:buClr>
                <a:srgbClr val="434343"/>
              </a:buClr>
              <a:buSzPts val="1200"/>
              <a:buFont typeface="Roboto Condensed Light"/>
              <a:buAutoNum type="romanLcPeriod"/>
              <a:defRPr/>
            </a:lvl9pPr>
          </a:lstStyle>
          <a:p/>
        </p:txBody>
      </p:sp>
      <p:sp>
        <p:nvSpPr>
          <p:cNvPr id="35" name="Google Shape;35;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36" name="Shape 36"/>
        <p:cNvGrpSpPr/>
        <p:nvPr/>
      </p:nvGrpSpPr>
      <p:grpSpPr>
        <a:xfrm>
          <a:off x="0" y="0"/>
          <a:ext cx="0" cy="0"/>
          <a:chOff x="0" y="0"/>
          <a:chExt cx="0" cy="0"/>
        </a:xfrm>
      </p:grpSpPr>
      <p:sp>
        <p:nvSpPr>
          <p:cNvPr id="37" name="Google Shape;37;p5"/>
          <p:cNvSpPr txBox="1"/>
          <p:nvPr>
            <p:ph type="title"/>
          </p:nvPr>
        </p:nvSpPr>
        <p:spPr>
          <a:xfrm>
            <a:off x="685800" y="1824750"/>
            <a:ext cx="6367800" cy="890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rgbClr val="262626"/>
              </a:buClr>
              <a:buSzPts val="4800"/>
              <a:buFont typeface="Garamond"/>
              <a:buNone/>
              <a:defRPr sz="5200"/>
            </a:lvl1pPr>
            <a:lvl2pPr lvl="1" algn="l">
              <a:lnSpc>
                <a:spcPct val="100000"/>
              </a:lnSpc>
              <a:spcBef>
                <a:spcPts val="0"/>
              </a:spcBef>
              <a:spcAft>
                <a:spcPts val="0"/>
              </a:spcAft>
              <a:buClr>
                <a:schemeClr val="dk2"/>
              </a:buClr>
              <a:buSzPts val="4800"/>
              <a:buNone/>
              <a:defRPr sz="4800"/>
            </a:lvl2pPr>
            <a:lvl3pPr lvl="2" algn="l">
              <a:lnSpc>
                <a:spcPct val="100000"/>
              </a:lnSpc>
              <a:spcBef>
                <a:spcPts val="0"/>
              </a:spcBef>
              <a:spcAft>
                <a:spcPts val="0"/>
              </a:spcAft>
              <a:buClr>
                <a:schemeClr val="dk2"/>
              </a:buClr>
              <a:buSzPts val="4800"/>
              <a:buNone/>
              <a:defRPr sz="4800"/>
            </a:lvl3pPr>
            <a:lvl4pPr lvl="3" algn="l">
              <a:lnSpc>
                <a:spcPct val="100000"/>
              </a:lnSpc>
              <a:spcBef>
                <a:spcPts val="0"/>
              </a:spcBef>
              <a:spcAft>
                <a:spcPts val="0"/>
              </a:spcAft>
              <a:buClr>
                <a:schemeClr val="dk2"/>
              </a:buClr>
              <a:buSzPts val="4800"/>
              <a:buNone/>
              <a:defRPr sz="4800"/>
            </a:lvl4pPr>
            <a:lvl5pPr lvl="4" algn="l">
              <a:lnSpc>
                <a:spcPct val="100000"/>
              </a:lnSpc>
              <a:spcBef>
                <a:spcPts val="0"/>
              </a:spcBef>
              <a:spcAft>
                <a:spcPts val="0"/>
              </a:spcAft>
              <a:buClr>
                <a:schemeClr val="dk2"/>
              </a:buClr>
              <a:buSzPts val="4800"/>
              <a:buNone/>
              <a:defRPr sz="4800"/>
            </a:lvl5pPr>
            <a:lvl6pPr lvl="5" algn="l">
              <a:lnSpc>
                <a:spcPct val="100000"/>
              </a:lnSpc>
              <a:spcBef>
                <a:spcPts val="0"/>
              </a:spcBef>
              <a:spcAft>
                <a:spcPts val="0"/>
              </a:spcAft>
              <a:buClr>
                <a:schemeClr val="dk2"/>
              </a:buClr>
              <a:buSzPts val="4800"/>
              <a:buNone/>
              <a:defRPr sz="4800"/>
            </a:lvl6pPr>
            <a:lvl7pPr lvl="6" algn="l">
              <a:lnSpc>
                <a:spcPct val="100000"/>
              </a:lnSpc>
              <a:spcBef>
                <a:spcPts val="0"/>
              </a:spcBef>
              <a:spcAft>
                <a:spcPts val="0"/>
              </a:spcAft>
              <a:buClr>
                <a:schemeClr val="dk2"/>
              </a:buClr>
              <a:buSzPts val="4800"/>
              <a:buNone/>
              <a:defRPr sz="4800"/>
            </a:lvl7pPr>
            <a:lvl8pPr lvl="7" algn="l">
              <a:lnSpc>
                <a:spcPct val="100000"/>
              </a:lnSpc>
              <a:spcBef>
                <a:spcPts val="0"/>
              </a:spcBef>
              <a:spcAft>
                <a:spcPts val="0"/>
              </a:spcAft>
              <a:buClr>
                <a:schemeClr val="dk2"/>
              </a:buClr>
              <a:buSzPts val="4800"/>
              <a:buNone/>
              <a:defRPr sz="4800"/>
            </a:lvl8pPr>
            <a:lvl9pPr lvl="8" algn="l">
              <a:lnSpc>
                <a:spcPct val="100000"/>
              </a:lnSpc>
              <a:spcBef>
                <a:spcPts val="0"/>
              </a:spcBef>
              <a:spcAft>
                <a:spcPts val="0"/>
              </a:spcAft>
              <a:buClr>
                <a:schemeClr val="dk2"/>
              </a:buClr>
              <a:buSzPts val="4800"/>
              <a:buNone/>
              <a:defRPr sz="4800"/>
            </a:lvl9pPr>
          </a:lstStyle>
          <a:p/>
        </p:txBody>
      </p:sp>
      <p:sp>
        <p:nvSpPr>
          <p:cNvPr id="38" name="Google Shape;38;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
        <p:nvSpPr>
          <p:cNvPr id="39" name="Google Shape;39;p5"/>
          <p:cNvSpPr txBox="1"/>
          <p:nvPr>
            <p:ph idx="1" type="subTitle"/>
          </p:nvPr>
        </p:nvSpPr>
        <p:spPr>
          <a:xfrm>
            <a:off x="685800" y="2715150"/>
            <a:ext cx="4003800" cy="603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40" name="Shape 40"/>
        <p:cNvGrpSpPr/>
        <p:nvPr/>
      </p:nvGrpSpPr>
      <p:grpSpPr>
        <a:xfrm>
          <a:off x="0" y="0"/>
          <a:ext cx="0" cy="0"/>
          <a:chOff x="0" y="0"/>
          <a:chExt cx="0" cy="0"/>
        </a:xfrm>
      </p:grpSpPr>
      <p:sp>
        <p:nvSpPr>
          <p:cNvPr id="41" name="Google Shape;41;p6"/>
          <p:cNvSpPr txBox="1"/>
          <p:nvPr>
            <p:ph type="title"/>
          </p:nvPr>
        </p:nvSpPr>
        <p:spPr>
          <a:xfrm>
            <a:off x="971552" y="736600"/>
            <a:ext cx="7200897" cy="9779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6"/>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cxnSp>
        <p:nvCxnSpPr>
          <p:cNvPr id="45" name="Google Shape;45;p6"/>
          <p:cNvCxnSpPr/>
          <p:nvPr/>
        </p:nvCxnSpPr>
        <p:spPr>
          <a:xfrm>
            <a:off x="1047127" y="1816100"/>
            <a:ext cx="7055474"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46" name="Shape 46"/>
        <p:cNvGrpSpPr/>
        <p:nvPr/>
      </p:nvGrpSpPr>
      <p:grpSpPr>
        <a:xfrm>
          <a:off x="0" y="0"/>
          <a:ext cx="0" cy="0"/>
          <a:chOff x="0" y="0"/>
          <a:chExt cx="0" cy="0"/>
        </a:xfrm>
      </p:grpSpPr>
      <p:cxnSp>
        <p:nvCxnSpPr>
          <p:cNvPr id="47" name="Google Shape;47;p7"/>
          <p:cNvCxnSpPr/>
          <p:nvPr/>
        </p:nvCxnSpPr>
        <p:spPr>
          <a:xfrm>
            <a:off x="1047127" y="1816100"/>
            <a:ext cx="7055474" cy="0"/>
          </a:xfrm>
          <a:prstGeom prst="straightConnector1">
            <a:avLst/>
          </a:prstGeom>
          <a:noFill/>
          <a:ln cap="flat" cmpd="sng" w="15875">
            <a:solidFill>
              <a:schemeClr val="accent1"/>
            </a:solidFill>
            <a:prstDash val="solid"/>
            <a:round/>
            <a:headEnd len="sm" w="sm" type="none"/>
            <a:tailEnd len="sm" w="sm" type="none"/>
          </a:ln>
        </p:spPr>
      </p:cxnSp>
      <p:sp>
        <p:nvSpPr>
          <p:cNvPr id="48" name="Google Shape;48;p7"/>
          <p:cNvSpPr txBox="1"/>
          <p:nvPr>
            <p:ph type="title"/>
          </p:nvPr>
        </p:nvSpPr>
        <p:spPr>
          <a:xfrm>
            <a:off x="971552" y="736600"/>
            <a:ext cx="7200897" cy="9779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 type="body"/>
          </p:nvPr>
        </p:nvSpPr>
        <p:spPr>
          <a:xfrm>
            <a:off x="971551" y="1917699"/>
            <a:ext cx="7200897" cy="2489202"/>
          </a:xfrm>
          <a:prstGeom prst="rect">
            <a:avLst/>
          </a:prstGeom>
          <a:noFill/>
          <a:ln>
            <a:noFill/>
          </a:ln>
        </p:spPr>
        <p:txBody>
          <a:bodyPr anchorCtr="0" anchor="t" bIns="45700" lIns="91425" spcFirstLastPara="1" rIns="91425" wrap="square" tIns="45700">
            <a:normAutofit/>
          </a:bodyPr>
          <a:lstStyle>
            <a:lvl1pPr indent="-360045" lvl="0" marL="457200" algn="l">
              <a:lnSpc>
                <a:spcPct val="100000"/>
              </a:lnSpc>
              <a:spcBef>
                <a:spcPts val="360"/>
              </a:spcBef>
              <a:spcAft>
                <a:spcPts val="0"/>
              </a:spcAft>
              <a:buSzPts val="2070"/>
              <a:buChar char="•"/>
              <a:defRPr/>
            </a:lvl1pPr>
            <a:lvl2pPr indent="-360045" lvl="1" marL="914400" algn="l">
              <a:lnSpc>
                <a:spcPct val="100000"/>
              </a:lnSpc>
              <a:spcBef>
                <a:spcPts val="450"/>
              </a:spcBef>
              <a:spcAft>
                <a:spcPts val="0"/>
              </a:spcAft>
              <a:buSzPts val="2070"/>
              <a:buChar char="•"/>
              <a:defRPr/>
            </a:lvl2pPr>
            <a:lvl3pPr indent="-360045" lvl="2" marL="1371600" algn="l">
              <a:lnSpc>
                <a:spcPct val="100000"/>
              </a:lnSpc>
              <a:spcBef>
                <a:spcPts val="450"/>
              </a:spcBef>
              <a:spcAft>
                <a:spcPts val="0"/>
              </a:spcAft>
              <a:buSzPts val="2070"/>
              <a:buChar char="•"/>
              <a:defRPr/>
            </a:lvl3pPr>
            <a:lvl4pPr indent="-360045" lvl="3" marL="1828800" algn="l">
              <a:lnSpc>
                <a:spcPct val="100000"/>
              </a:lnSpc>
              <a:spcBef>
                <a:spcPts val="450"/>
              </a:spcBef>
              <a:spcAft>
                <a:spcPts val="0"/>
              </a:spcAft>
              <a:buSzPts val="2070"/>
              <a:buChar char="•"/>
              <a:defRPr/>
            </a:lvl4pPr>
            <a:lvl5pPr indent="-360045" lvl="4" marL="2286000" algn="l">
              <a:lnSpc>
                <a:spcPct val="100000"/>
              </a:lnSpc>
              <a:spcBef>
                <a:spcPts val="450"/>
              </a:spcBef>
              <a:spcAft>
                <a:spcPts val="0"/>
              </a:spcAft>
              <a:buSzPts val="2070"/>
              <a:buChar char="•"/>
              <a:defRPr/>
            </a:lvl5pPr>
            <a:lvl6pPr indent="-360045" lvl="5" marL="2743200" algn="l">
              <a:lnSpc>
                <a:spcPct val="100000"/>
              </a:lnSpc>
              <a:spcBef>
                <a:spcPts val="450"/>
              </a:spcBef>
              <a:spcAft>
                <a:spcPts val="0"/>
              </a:spcAft>
              <a:buSzPts val="2070"/>
              <a:buChar char="•"/>
              <a:defRPr/>
            </a:lvl6pPr>
            <a:lvl7pPr indent="-360045" lvl="6" marL="3200400" algn="l">
              <a:lnSpc>
                <a:spcPct val="100000"/>
              </a:lnSpc>
              <a:spcBef>
                <a:spcPts val="450"/>
              </a:spcBef>
              <a:spcAft>
                <a:spcPts val="0"/>
              </a:spcAft>
              <a:buSzPts val="2070"/>
              <a:buChar char="•"/>
              <a:defRPr/>
            </a:lvl7pPr>
            <a:lvl8pPr indent="-360045" lvl="7" marL="3657600" algn="l">
              <a:lnSpc>
                <a:spcPct val="100000"/>
              </a:lnSpc>
              <a:spcBef>
                <a:spcPts val="450"/>
              </a:spcBef>
              <a:spcAft>
                <a:spcPts val="0"/>
              </a:spcAft>
              <a:buSzPts val="2070"/>
              <a:buChar char="•"/>
              <a:defRPr/>
            </a:lvl8pPr>
            <a:lvl9pPr indent="-360045" lvl="8" marL="4114800" algn="l">
              <a:lnSpc>
                <a:spcPct val="100000"/>
              </a:lnSpc>
              <a:spcBef>
                <a:spcPts val="450"/>
              </a:spcBef>
              <a:spcAft>
                <a:spcPts val="450"/>
              </a:spcAft>
              <a:buSzPts val="2070"/>
              <a:buChar char="•"/>
              <a:defRPr/>
            </a:lvl9pPr>
          </a:lstStyle>
          <a:p/>
        </p:txBody>
      </p:sp>
      <p:sp>
        <p:nvSpPr>
          <p:cNvPr id="50" name="Google Shape;50;p7"/>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7"/>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7"/>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53" name="Shape 53"/>
        <p:cNvGrpSpPr/>
        <p:nvPr/>
      </p:nvGrpSpPr>
      <p:grpSpPr>
        <a:xfrm>
          <a:off x="0" y="0"/>
          <a:ext cx="0" cy="0"/>
          <a:chOff x="0" y="0"/>
          <a:chExt cx="0" cy="0"/>
        </a:xfrm>
      </p:grpSpPr>
      <p:sp>
        <p:nvSpPr>
          <p:cNvPr id="54" name="Google Shape;54;p8"/>
          <p:cNvSpPr txBox="1"/>
          <p:nvPr>
            <p:ph type="title"/>
          </p:nvPr>
        </p:nvSpPr>
        <p:spPr>
          <a:xfrm>
            <a:off x="1511302" y="1314454"/>
            <a:ext cx="6119016" cy="1366886"/>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rgbClr val="262626"/>
              </a:buClr>
              <a:buSzPts val="3300"/>
              <a:buFont typeface="Garamond"/>
              <a:buNone/>
              <a:defRPr b="0" sz="33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8"/>
          <p:cNvSpPr txBox="1"/>
          <p:nvPr>
            <p:ph idx="1" type="body"/>
          </p:nvPr>
        </p:nvSpPr>
        <p:spPr>
          <a:xfrm>
            <a:off x="1511300" y="2884539"/>
            <a:ext cx="6119018" cy="715910"/>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360"/>
              </a:spcBef>
              <a:spcAft>
                <a:spcPts val="0"/>
              </a:spcAft>
              <a:buSzPts val="2070"/>
              <a:buNone/>
              <a:defRPr sz="1800">
                <a:solidFill>
                  <a:schemeClr val="dk1"/>
                </a:solidFill>
              </a:defRPr>
            </a:lvl1pPr>
            <a:lvl2pPr indent="-228600" lvl="1" marL="914400" algn="l">
              <a:lnSpc>
                <a:spcPct val="100000"/>
              </a:lnSpc>
              <a:spcBef>
                <a:spcPts val="450"/>
              </a:spcBef>
              <a:spcAft>
                <a:spcPts val="0"/>
              </a:spcAft>
              <a:buSzPts val="1553"/>
              <a:buNone/>
              <a:defRPr sz="1350">
                <a:solidFill>
                  <a:srgbClr val="888888"/>
                </a:solidFill>
              </a:defRPr>
            </a:lvl2pPr>
            <a:lvl3pPr indent="-228600" lvl="2" marL="1371600" algn="l">
              <a:lnSpc>
                <a:spcPct val="100000"/>
              </a:lnSpc>
              <a:spcBef>
                <a:spcPts val="450"/>
              </a:spcBef>
              <a:spcAft>
                <a:spcPts val="0"/>
              </a:spcAft>
              <a:buSzPts val="1380"/>
              <a:buNone/>
              <a:defRPr sz="1200">
                <a:solidFill>
                  <a:srgbClr val="888888"/>
                </a:solidFill>
              </a:defRPr>
            </a:lvl3pPr>
            <a:lvl4pPr indent="-228600" lvl="3" marL="1828800" algn="l">
              <a:lnSpc>
                <a:spcPct val="100000"/>
              </a:lnSpc>
              <a:spcBef>
                <a:spcPts val="450"/>
              </a:spcBef>
              <a:spcAft>
                <a:spcPts val="0"/>
              </a:spcAft>
              <a:buSzPts val="1208"/>
              <a:buNone/>
              <a:defRPr sz="1050">
                <a:solidFill>
                  <a:srgbClr val="888888"/>
                </a:solidFill>
              </a:defRPr>
            </a:lvl4pPr>
            <a:lvl5pPr indent="-228600" lvl="4" marL="2286000" algn="l">
              <a:lnSpc>
                <a:spcPct val="100000"/>
              </a:lnSpc>
              <a:spcBef>
                <a:spcPts val="450"/>
              </a:spcBef>
              <a:spcAft>
                <a:spcPts val="0"/>
              </a:spcAft>
              <a:buSzPts val="1208"/>
              <a:buNone/>
              <a:defRPr sz="1050">
                <a:solidFill>
                  <a:srgbClr val="888888"/>
                </a:solidFill>
              </a:defRPr>
            </a:lvl5pPr>
            <a:lvl6pPr indent="-228600" lvl="5" marL="2743200" algn="l">
              <a:lnSpc>
                <a:spcPct val="100000"/>
              </a:lnSpc>
              <a:spcBef>
                <a:spcPts val="450"/>
              </a:spcBef>
              <a:spcAft>
                <a:spcPts val="0"/>
              </a:spcAft>
              <a:buSzPts val="1208"/>
              <a:buNone/>
              <a:defRPr sz="1050">
                <a:solidFill>
                  <a:srgbClr val="888888"/>
                </a:solidFill>
              </a:defRPr>
            </a:lvl6pPr>
            <a:lvl7pPr indent="-228600" lvl="6" marL="3200400" algn="l">
              <a:lnSpc>
                <a:spcPct val="100000"/>
              </a:lnSpc>
              <a:spcBef>
                <a:spcPts val="450"/>
              </a:spcBef>
              <a:spcAft>
                <a:spcPts val="0"/>
              </a:spcAft>
              <a:buSzPts val="1208"/>
              <a:buNone/>
              <a:defRPr sz="1050">
                <a:solidFill>
                  <a:srgbClr val="888888"/>
                </a:solidFill>
              </a:defRPr>
            </a:lvl7pPr>
            <a:lvl8pPr indent="-228600" lvl="7" marL="3657600" algn="l">
              <a:lnSpc>
                <a:spcPct val="100000"/>
              </a:lnSpc>
              <a:spcBef>
                <a:spcPts val="450"/>
              </a:spcBef>
              <a:spcAft>
                <a:spcPts val="0"/>
              </a:spcAft>
              <a:buSzPts val="1208"/>
              <a:buNone/>
              <a:defRPr sz="1050">
                <a:solidFill>
                  <a:srgbClr val="888888"/>
                </a:solidFill>
              </a:defRPr>
            </a:lvl8pPr>
            <a:lvl9pPr indent="-228600" lvl="8" marL="4114800" algn="l">
              <a:lnSpc>
                <a:spcPct val="100000"/>
              </a:lnSpc>
              <a:spcBef>
                <a:spcPts val="450"/>
              </a:spcBef>
              <a:spcAft>
                <a:spcPts val="450"/>
              </a:spcAft>
              <a:buSzPts val="1208"/>
              <a:buNone/>
              <a:defRPr sz="1050">
                <a:solidFill>
                  <a:srgbClr val="888888"/>
                </a:solidFill>
              </a:defRPr>
            </a:lvl9pPr>
          </a:lstStyle>
          <a:p/>
        </p:txBody>
      </p:sp>
      <p:sp>
        <p:nvSpPr>
          <p:cNvPr id="56" name="Google Shape;56;p8"/>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8"/>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8"/>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cxnSp>
        <p:nvCxnSpPr>
          <p:cNvPr id="59" name="Google Shape;59;p8"/>
          <p:cNvCxnSpPr/>
          <p:nvPr/>
        </p:nvCxnSpPr>
        <p:spPr>
          <a:xfrm>
            <a:off x="1509542" y="2782939"/>
            <a:ext cx="6122535"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60" name="Shape 60"/>
        <p:cNvGrpSpPr/>
        <p:nvPr/>
      </p:nvGrpSpPr>
      <p:grpSpPr>
        <a:xfrm>
          <a:off x="0" y="0"/>
          <a:ext cx="0" cy="0"/>
          <a:chOff x="0" y="0"/>
          <a:chExt cx="0" cy="0"/>
        </a:xfrm>
      </p:grpSpPr>
      <p:cxnSp>
        <p:nvCxnSpPr>
          <p:cNvPr id="61" name="Google Shape;61;p9"/>
          <p:cNvCxnSpPr/>
          <p:nvPr/>
        </p:nvCxnSpPr>
        <p:spPr>
          <a:xfrm>
            <a:off x="1047127" y="1816100"/>
            <a:ext cx="7055474" cy="0"/>
          </a:xfrm>
          <a:prstGeom prst="straightConnector1">
            <a:avLst/>
          </a:prstGeom>
          <a:noFill/>
          <a:ln cap="flat" cmpd="sng" w="15875">
            <a:solidFill>
              <a:schemeClr val="accent1"/>
            </a:solidFill>
            <a:prstDash val="solid"/>
            <a:round/>
            <a:headEnd len="sm" w="sm" type="none"/>
            <a:tailEnd len="sm" w="sm" type="none"/>
          </a:ln>
        </p:spPr>
      </p:cxnSp>
      <p:sp>
        <p:nvSpPr>
          <p:cNvPr id="62" name="Google Shape;62;p9"/>
          <p:cNvSpPr txBox="1"/>
          <p:nvPr>
            <p:ph type="title"/>
          </p:nvPr>
        </p:nvSpPr>
        <p:spPr>
          <a:xfrm>
            <a:off x="971552" y="736600"/>
            <a:ext cx="7200897" cy="9779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9"/>
          <p:cNvSpPr txBox="1"/>
          <p:nvPr>
            <p:ph idx="1" type="body"/>
          </p:nvPr>
        </p:nvSpPr>
        <p:spPr>
          <a:xfrm>
            <a:off x="973836" y="1920240"/>
            <a:ext cx="3538728" cy="2482596"/>
          </a:xfrm>
          <a:prstGeom prst="rect">
            <a:avLst/>
          </a:prstGeom>
          <a:noFill/>
          <a:ln>
            <a:noFill/>
          </a:ln>
        </p:spPr>
        <p:txBody>
          <a:bodyPr anchorCtr="0" anchor="t" bIns="45700" lIns="91425" spcFirstLastPara="1" rIns="91425" wrap="square" tIns="45700">
            <a:normAutofit/>
          </a:bodyPr>
          <a:lstStyle>
            <a:lvl1pPr indent="-360045" lvl="0" marL="457200" algn="l">
              <a:lnSpc>
                <a:spcPct val="100000"/>
              </a:lnSpc>
              <a:spcBef>
                <a:spcPts val="360"/>
              </a:spcBef>
              <a:spcAft>
                <a:spcPts val="0"/>
              </a:spcAft>
              <a:buSzPts val="2070"/>
              <a:buChar char="•"/>
              <a:defRPr/>
            </a:lvl1pPr>
            <a:lvl2pPr indent="-360045" lvl="1" marL="914400" algn="l">
              <a:lnSpc>
                <a:spcPct val="100000"/>
              </a:lnSpc>
              <a:spcBef>
                <a:spcPts val="450"/>
              </a:spcBef>
              <a:spcAft>
                <a:spcPts val="0"/>
              </a:spcAft>
              <a:buSzPts val="2070"/>
              <a:buChar char="•"/>
              <a:defRPr/>
            </a:lvl2pPr>
            <a:lvl3pPr indent="-360045" lvl="2" marL="1371600" algn="l">
              <a:lnSpc>
                <a:spcPct val="100000"/>
              </a:lnSpc>
              <a:spcBef>
                <a:spcPts val="450"/>
              </a:spcBef>
              <a:spcAft>
                <a:spcPts val="0"/>
              </a:spcAft>
              <a:buSzPts val="2070"/>
              <a:buChar char="•"/>
              <a:defRPr/>
            </a:lvl3pPr>
            <a:lvl4pPr indent="-360045" lvl="3" marL="1828800" algn="l">
              <a:lnSpc>
                <a:spcPct val="100000"/>
              </a:lnSpc>
              <a:spcBef>
                <a:spcPts val="450"/>
              </a:spcBef>
              <a:spcAft>
                <a:spcPts val="0"/>
              </a:spcAft>
              <a:buSzPts val="2070"/>
              <a:buChar char="•"/>
              <a:defRPr/>
            </a:lvl4pPr>
            <a:lvl5pPr indent="-360045" lvl="4" marL="2286000" algn="l">
              <a:lnSpc>
                <a:spcPct val="100000"/>
              </a:lnSpc>
              <a:spcBef>
                <a:spcPts val="450"/>
              </a:spcBef>
              <a:spcAft>
                <a:spcPts val="0"/>
              </a:spcAft>
              <a:buSzPts val="2070"/>
              <a:buChar char="•"/>
              <a:defRPr/>
            </a:lvl5pPr>
            <a:lvl6pPr indent="-360045" lvl="5" marL="2743200" algn="l">
              <a:lnSpc>
                <a:spcPct val="100000"/>
              </a:lnSpc>
              <a:spcBef>
                <a:spcPts val="450"/>
              </a:spcBef>
              <a:spcAft>
                <a:spcPts val="0"/>
              </a:spcAft>
              <a:buSzPts val="2070"/>
              <a:buChar char="•"/>
              <a:defRPr/>
            </a:lvl6pPr>
            <a:lvl7pPr indent="-360045" lvl="6" marL="3200400" algn="l">
              <a:lnSpc>
                <a:spcPct val="100000"/>
              </a:lnSpc>
              <a:spcBef>
                <a:spcPts val="450"/>
              </a:spcBef>
              <a:spcAft>
                <a:spcPts val="0"/>
              </a:spcAft>
              <a:buSzPts val="2070"/>
              <a:buChar char="•"/>
              <a:defRPr/>
            </a:lvl7pPr>
            <a:lvl8pPr indent="-360045" lvl="7" marL="3657600" algn="l">
              <a:lnSpc>
                <a:spcPct val="100000"/>
              </a:lnSpc>
              <a:spcBef>
                <a:spcPts val="450"/>
              </a:spcBef>
              <a:spcAft>
                <a:spcPts val="0"/>
              </a:spcAft>
              <a:buSzPts val="2070"/>
              <a:buChar char="•"/>
              <a:defRPr/>
            </a:lvl8pPr>
            <a:lvl9pPr indent="-360045" lvl="8" marL="4114800" algn="l">
              <a:lnSpc>
                <a:spcPct val="100000"/>
              </a:lnSpc>
              <a:spcBef>
                <a:spcPts val="450"/>
              </a:spcBef>
              <a:spcAft>
                <a:spcPts val="450"/>
              </a:spcAft>
              <a:buSzPts val="2070"/>
              <a:buChar char="•"/>
              <a:defRPr/>
            </a:lvl9pPr>
          </a:lstStyle>
          <a:p/>
        </p:txBody>
      </p:sp>
      <p:sp>
        <p:nvSpPr>
          <p:cNvPr id="64" name="Google Shape;64;p9"/>
          <p:cNvSpPr txBox="1"/>
          <p:nvPr>
            <p:ph idx="2" type="body"/>
          </p:nvPr>
        </p:nvSpPr>
        <p:spPr>
          <a:xfrm>
            <a:off x="4636008" y="1920240"/>
            <a:ext cx="3538728" cy="2482596"/>
          </a:xfrm>
          <a:prstGeom prst="rect">
            <a:avLst/>
          </a:prstGeom>
          <a:noFill/>
          <a:ln>
            <a:noFill/>
          </a:ln>
        </p:spPr>
        <p:txBody>
          <a:bodyPr anchorCtr="0" anchor="t" bIns="45700" lIns="91425" spcFirstLastPara="1" rIns="91425" wrap="square" tIns="45700">
            <a:normAutofit/>
          </a:bodyPr>
          <a:lstStyle>
            <a:lvl1pPr indent="-360045" lvl="0" marL="457200" algn="l">
              <a:lnSpc>
                <a:spcPct val="100000"/>
              </a:lnSpc>
              <a:spcBef>
                <a:spcPts val="360"/>
              </a:spcBef>
              <a:spcAft>
                <a:spcPts val="0"/>
              </a:spcAft>
              <a:buSzPts val="2070"/>
              <a:buChar char="•"/>
              <a:defRPr/>
            </a:lvl1pPr>
            <a:lvl2pPr indent="-360045" lvl="1" marL="914400" algn="l">
              <a:lnSpc>
                <a:spcPct val="100000"/>
              </a:lnSpc>
              <a:spcBef>
                <a:spcPts val="450"/>
              </a:spcBef>
              <a:spcAft>
                <a:spcPts val="0"/>
              </a:spcAft>
              <a:buSzPts val="2070"/>
              <a:buChar char="•"/>
              <a:defRPr/>
            </a:lvl2pPr>
            <a:lvl3pPr indent="-360045" lvl="2" marL="1371600" algn="l">
              <a:lnSpc>
                <a:spcPct val="100000"/>
              </a:lnSpc>
              <a:spcBef>
                <a:spcPts val="450"/>
              </a:spcBef>
              <a:spcAft>
                <a:spcPts val="0"/>
              </a:spcAft>
              <a:buSzPts val="2070"/>
              <a:buChar char="•"/>
              <a:defRPr/>
            </a:lvl3pPr>
            <a:lvl4pPr indent="-360045" lvl="3" marL="1828800" algn="l">
              <a:lnSpc>
                <a:spcPct val="100000"/>
              </a:lnSpc>
              <a:spcBef>
                <a:spcPts val="450"/>
              </a:spcBef>
              <a:spcAft>
                <a:spcPts val="0"/>
              </a:spcAft>
              <a:buSzPts val="2070"/>
              <a:buChar char="•"/>
              <a:defRPr/>
            </a:lvl4pPr>
            <a:lvl5pPr indent="-360045" lvl="4" marL="2286000" algn="l">
              <a:lnSpc>
                <a:spcPct val="100000"/>
              </a:lnSpc>
              <a:spcBef>
                <a:spcPts val="450"/>
              </a:spcBef>
              <a:spcAft>
                <a:spcPts val="0"/>
              </a:spcAft>
              <a:buSzPts val="2070"/>
              <a:buChar char="•"/>
              <a:defRPr/>
            </a:lvl5pPr>
            <a:lvl6pPr indent="-360045" lvl="5" marL="2743200" algn="l">
              <a:lnSpc>
                <a:spcPct val="100000"/>
              </a:lnSpc>
              <a:spcBef>
                <a:spcPts val="450"/>
              </a:spcBef>
              <a:spcAft>
                <a:spcPts val="0"/>
              </a:spcAft>
              <a:buSzPts val="2070"/>
              <a:buChar char="•"/>
              <a:defRPr/>
            </a:lvl6pPr>
            <a:lvl7pPr indent="-360045" lvl="6" marL="3200400" algn="l">
              <a:lnSpc>
                <a:spcPct val="100000"/>
              </a:lnSpc>
              <a:spcBef>
                <a:spcPts val="450"/>
              </a:spcBef>
              <a:spcAft>
                <a:spcPts val="0"/>
              </a:spcAft>
              <a:buSzPts val="2070"/>
              <a:buChar char="•"/>
              <a:defRPr/>
            </a:lvl7pPr>
            <a:lvl8pPr indent="-360045" lvl="7" marL="3657600" algn="l">
              <a:lnSpc>
                <a:spcPct val="100000"/>
              </a:lnSpc>
              <a:spcBef>
                <a:spcPts val="450"/>
              </a:spcBef>
              <a:spcAft>
                <a:spcPts val="0"/>
              </a:spcAft>
              <a:buSzPts val="2070"/>
              <a:buChar char="•"/>
              <a:defRPr/>
            </a:lvl8pPr>
            <a:lvl9pPr indent="-360045" lvl="8" marL="4114800" algn="l">
              <a:lnSpc>
                <a:spcPct val="100000"/>
              </a:lnSpc>
              <a:spcBef>
                <a:spcPts val="450"/>
              </a:spcBef>
              <a:spcAft>
                <a:spcPts val="450"/>
              </a:spcAft>
              <a:buSzPts val="2070"/>
              <a:buChar char="•"/>
              <a:defRPr/>
            </a:lvl9pPr>
          </a:lstStyle>
          <a:p/>
        </p:txBody>
      </p:sp>
      <p:sp>
        <p:nvSpPr>
          <p:cNvPr id="65" name="Google Shape;65;p9"/>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9"/>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9"/>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68" name="Shape 68"/>
        <p:cNvGrpSpPr/>
        <p:nvPr/>
      </p:nvGrpSpPr>
      <p:grpSpPr>
        <a:xfrm>
          <a:off x="0" y="0"/>
          <a:ext cx="0" cy="0"/>
          <a:chOff x="0" y="0"/>
          <a:chExt cx="0" cy="0"/>
        </a:xfrm>
      </p:grpSpPr>
      <p:sp>
        <p:nvSpPr>
          <p:cNvPr id="69" name="Google Shape;69;p10"/>
          <p:cNvSpPr txBox="1"/>
          <p:nvPr>
            <p:ph type="title"/>
          </p:nvPr>
        </p:nvSpPr>
        <p:spPr>
          <a:xfrm>
            <a:off x="971552" y="736600"/>
            <a:ext cx="7200897" cy="9779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rgbClr val="262626"/>
              </a:buClr>
              <a:buSzPts val="3300"/>
              <a:buFont typeface="Garamon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 type="body"/>
          </p:nvPr>
        </p:nvSpPr>
        <p:spPr>
          <a:xfrm>
            <a:off x="971550" y="1993900"/>
            <a:ext cx="3538728" cy="432197"/>
          </a:xfrm>
          <a:prstGeom prst="rect">
            <a:avLst/>
          </a:prstGeom>
          <a:noFill/>
          <a:ln>
            <a:noFill/>
          </a:ln>
        </p:spPr>
        <p:txBody>
          <a:bodyPr anchorCtr="0" anchor="b" bIns="45700" lIns="91425" spcFirstLastPara="1" rIns="91425" wrap="square" tIns="45700">
            <a:noAutofit/>
          </a:bodyPr>
          <a:lstStyle>
            <a:lvl1pPr indent="-228600" lvl="0" marL="457200" algn="l">
              <a:lnSpc>
                <a:spcPct val="100000"/>
              </a:lnSpc>
              <a:spcBef>
                <a:spcPts val="504"/>
              </a:spcBef>
              <a:spcAft>
                <a:spcPts val="0"/>
              </a:spcAft>
              <a:buSzPts val="2415"/>
              <a:buNone/>
              <a:defRPr b="0" sz="2100">
                <a:solidFill>
                  <a:schemeClr val="accent1"/>
                </a:solidFill>
              </a:defRPr>
            </a:lvl1pPr>
            <a:lvl2pPr indent="-228600" lvl="1" marL="914400" algn="l">
              <a:lnSpc>
                <a:spcPct val="100000"/>
              </a:lnSpc>
              <a:spcBef>
                <a:spcPts val="450"/>
              </a:spcBef>
              <a:spcAft>
                <a:spcPts val="0"/>
              </a:spcAft>
              <a:buSzPts val="1725"/>
              <a:buNone/>
              <a:defRPr b="1" sz="1500"/>
            </a:lvl2pPr>
            <a:lvl3pPr indent="-228600" lvl="2" marL="1371600" algn="l">
              <a:lnSpc>
                <a:spcPct val="100000"/>
              </a:lnSpc>
              <a:spcBef>
                <a:spcPts val="450"/>
              </a:spcBef>
              <a:spcAft>
                <a:spcPts val="0"/>
              </a:spcAft>
              <a:buSzPts val="1553"/>
              <a:buNone/>
              <a:defRPr b="1" sz="1350"/>
            </a:lvl3pPr>
            <a:lvl4pPr indent="-228600" lvl="3" marL="1828800" algn="l">
              <a:lnSpc>
                <a:spcPct val="100000"/>
              </a:lnSpc>
              <a:spcBef>
                <a:spcPts val="450"/>
              </a:spcBef>
              <a:spcAft>
                <a:spcPts val="0"/>
              </a:spcAft>
              <a:buSzPts val="1380"/>
              <a:buNone/>
              <a:defRPr b="1" sz="1200"/>
            </a:lvl4pPr>
            <a:lvl5pPr indent="-228600" lvl="4" marL="2286000" algn="l">
              <a:lnSpc>
                <a:spcPct val="100000"/>
              </a:lnSpc>
              <a:spcBef>
                <a:spcPts val="450"/>
              </a:spcBef>
              <a:spcAft>
                <a:spcPts val="0"/>
              </a:spcAft>
              <a:buSzPts val="1380"/>
              <a:buNone/>
              <a:defRPr b="1" sz="1200"/>
            </a:lvl5pPr>
            <a:lvl6pPr indent="-228600" lvl="5" marL="2743200" algn="l">
              <a:lnSpc>
                <a:spcPct val="100000"/>
              </a:lnSpc>
              <a:spcBef>
                <a:spcPts val="450"/>
              </a:spcBef>
              <a:spcAft>
                <a:spcPts val="0"/>
              </a:spcAft>
              <a:buSzPts val="1380"/>
              <a:buNone/>
              <a:defRPr b="1" sz="1200"/>
            </a:lvl6pPr>
            <a:lvl7pPr indent="-228600" lvl="6" marL="3200400" algn="l">
              <a:lnSpc>
                <a:spcPct val="100000"/>
              </a:lnSpc>
              <a:spcBef>
                <a:spcPts val="450"/>
              </a:spcBef>
              <a:spcAft>
                <a:spcPts val="0"/>
              </a:spcAft>
              <a:buSzPts val="1380"/>
              <a:buNone/>
              <a:defRPr b="1" sz="1200"/>
            </a:lvl7pPr>
            <a:lvl8pPr indent="-228600" lvl="7" marL="3657600" algn="l">
              <a:lnSpc>
                <a:spcPct val="100000"/>
              </a:lnSpc>
              <a:spcBef>
                <a:spcPts val="450"/>
              </a:spcBef>
              <a:spcAft>
                <a:spcPts val="0"/>
              </a:spcAft>
              <a:buSzPts val="1380"/>
              <a:buNone/>
              <a:defRPr b="1" sz="1200"/>
            </a:lvl8pPr>
            <a:lvl9pPr indent="-228600" lvl="8" marL="4114800" algn="l">
              <a:lnSpc>
                <a:spcPct val="100000"/>
              </a:lnSpc>
              <a:spcBef>
                <a:spcPts val="450"/>
              </a:spcBef>
              <a:spcAft>
                <a:spcPts val="450"/>
              </a:spcAft>
              <a:buSzPts val="1380"/>
              <a:buNone/>
              <a:defRPr b="1" sz="1200"/>
            </a:lvl9pPr>
          </a:lstStyle>
          <a:p/>
        </p:txBody>
      </p:sp>
      <p:sp>
        <p:nvSpPr>
          <p:cNvPr id="71" name="Google Shape;71;p10"/>
          <p:cNvSpPr txBox="1"/>
          <p:nvPr>
            <p:ph idx="2" type="body"/>
          </p:nvPr>
        </p:nvSpPr>
        <p:spPr>
          <a:xfrm>
            <a:off x="971550" y="2432447"/>
            <a:ext cx="3538728" cy="1974454"/>
          </a:xfrm>
          <a:prstGeom prst="rect">
            <a:avLst/>
          </a:prstGeom>
          <a:noFill/>
          <a:ln>
            <a:noFill/>
          </a:ln>
        </p:spPr>
        <p:txBody>
          <a:bodyPr anchorCtr="0" anchor="t" bIns="45700" lIns="91425" spcFirstLastPara="1" rIns="91425" wrap="square" tIns="45700">
            <a:normAutofit/>
          </a:bodyPr>
          <a:lstStyle>
            <a:lvl1pPr indent="-360045" lvl="0" marL="457200" algn="l">
              <a:lnSpc>
                <a:spcPct val="100000"/>
              </a:lnSpc>
              <a:spcBef>
                <a:spcPts val="360"/>
              </a:spcBef>
              <a:spcAft>
                <a:spcPts val="0"/>
              </a:spcAft>
              <a:buSzPts val="2070"/>
              <a:buChar char="•"/>
              <a:defRPr/>
            </a:lvl1pPr>
            <a:lvl2pPr indent="-360045" lvl="1" marL="914400" algn="l">
              <a:lnSpc>
                <a:spcPct val="100000"/>
              </a:lnSpc>
              <a:spcBef>
                <a:spcPts val="450"/>
              </a:spcBef>
              <a:spcAft>
                <a:spcPts val="0"/>
              </a:spcAft>
              <a:buSzPts val="2070"/>
              <a:buChar char="•"/>
              <a:defRPr/>
            </a:lvl2pPr>
            <a:lvl3pPr indent="-360045" lvl="2" marL="1371600" algn="l">
              <a:lnSpc>
                <a:spcPct val="100000"/>
              </a:lnSpc>
              <a:spcBef>
                <a:spcPts val="450"/>
              </a:spcBef>
              <a:spcAft>
                <a:spcPts val="0"/>
              </a:spcAft>
              <a:buSzPts val="2070"/>
              <a:buChar char="•"/>
              <a:defRPr/>
            </a:lvl3pPr>
            <a:lvl4pPr indent="-360045" lvl="3" marL="1828800" algn="l">
              <a:lnSpc>
                <a:spcPct val="100000"/>
              </a:lnSpc>
              <a:spcBef>
                <a:spcPts val="450"/>
              </a:spcBef>
              <a:spcAft>
                <a:spcPts val="0"/>
              </a:spcAft>
              <a:buSzPts val="2070"/>
              <a:buChar char="•"/>
              <a:defRPr/>
            </a:lvl4pPr>
            <a:lvl5pPr indent="-360045" lvl="4" marL="2286000" algn="l">
              <a:lnSpc>
                <a:spcPct val="100000"/>
              </a:lnSpc>
              <a:spcBef>
                <a:spcPts val="450"/>
              </a:spcBef>
              <a:spcAft>
                <a:spcPts val="0"/>
              </a:spcAft>
              <a:buSzPts val="2070"/>
              <a:buChar char="•"/>
              <a:defRPr/>
            </a:lvl5pPr>
            <a:lvl6pPr indent="-360045" lvl="5" marL="2743200" algn="l">
              <a:lnSpc>
                <a:spcPct val="100000"/>
              </a:lnSpc>
              <a:spcBef>
                <a:spcPts val="450"/>
              </a:spcBef>
              <a:spcAft>
                <a:spcPts val="0"/>
              </a:spcAft>
              <a:buSzPts val="2070"/>
              <a:buChar char="•"/>
              <a:defRPr/>
            </a:lvl6pPr>
            <a:lvl7pPr indent="-360045" lvl="6" marL="3200400" algn="l">
              <a:lnSpc>
                <a:spcPct val="100000"/>
              </a:lnSpc>
              <a:spcBef>
                <a:spcPts val="450"/>
              </a:spcBef>
              <a:spcAft>
                <a:spcPts val="0"/>
              </a:spcAft>
              <a:buSzPts val="2070"/>
              <a:buChar char="•"/>
              <a:defRPr/>
            </a:lvl7pPr>
            <a:lvl8pPr indent="-360045" lvl="7" marL="3657600" algn="l">
              <a:lnSpc>
                <a:spcPct val="100000"/>
              </a:lnSpc>
              <a:spcBef>
                <a:spcPts val="450"/>
              </a:spcBef>
              <a:spcAft>
                <a:spcPts val="0"/>
              </a:spcAft>
              <a:buSzPts val="2070"/>
              <a:buChar char="•"/>
              <a:defRPr/>
            </a:lvl8pPr>
            <a:lvl9pPr indent="-360045" lvl="8" marL="4114800" algn="l">
              <a:lnSpc>
                <a:spcPct val="100000"/>
              </a:lnSpc>
              <a:spcBef>
                <a:spcPts val="450"/>
              </a:spcBef>
              <a:spcAft>
                <a:spcPts val="450"/>
              </a:spcAft>
              <a:buSzPts val="2070"/>
              <a:buChar char="•"/>
              <a:defRPr/>
            </a:lvl9pPr>
          </a:lstStyle>
          <a:p/>
        </p:txBody>
      </p:sp>
      <p:sp>
        <p:nvSpPr>
          <p:cNvPr id="72" name="Google Shape;72;p10"/>
          <p:cNvSpPr txBox="1"/>
          <p:nvPr>
            <p:ph idx="3" type="body"/>
          </p:nvPr>
        </p:nvSpPr>
        <p:spPr>
          <a:xfrm>
            <a:off x="4635503" y="1993900"/>
            <a:ext cx="3538728" cy="432197"/>
          </a:xfrm>
          <a:prstGeom prst="rect">
            <a:avLst/>
          </a:prstGeom>
          <a:noFill/>
          <a:ln>
            <a:noFill/>
          </a:ln>
        </p:spPr>
        <p:txBody>
          <a:bodyPr anchorCtr="0" anchor="b" bIns="45700" lIns="91425" spcFirstLastPara="1" rIns="91425" wrap="square" tIns="45700">
            <a:noAutofit/>
          </a:bodyPr>
          <a:lstStyle>
            <a:lvl1pPr indent="-228600" lvl="0" marL="457200" algn="l">
              <a:lnSpc>
                <a:spcPct val="100000"/>
              </a:lnSpc>
              <a:spcBef>
                <a:spcPts val="504"/>
              </a:spcBef>
              <a:spcAft>
                <a:spcPts val="0"/>
              </a:spcAft>
              <a:buSzPts val="2415"/>
              <a:buNone/>
              <a:defRPr b="0" sz="2100">
                <a:solidFill>
                  <a:schemeClr val="accent1"/>
                </a:solidFill>
              </a:defRPr>
            </a:lvl1pPr>
            <a:lvl2pPr indent="-228600" lvl="1" marL="914400" algn="l">
              <a:lnSpc>
                <a:spcPct val="100000"/>
              </a:lnSpc>
              <a:spcBef>
                <a:spcPts val="450"/>
              </a:spcBef>
              <a:spcAft>
                <a:spcPts val="0"/>
              </a:spcAft>
              <a:buSzPts val="1725"/>
              <a:buNone/>
              <a:defRPr b="1" sz="1500"/>
            </a:lvl2pPr>
            <a:lvl3pPr indent="-228600" lvl="2" marL="1371600" algn="l">
              <a:lnSpc>
                <a:spcPct val="100000"/>
              </a:lnSpc>
              <a:spcBef>
                <a:spcPts val="450"/>
              </a:spcBef>
              <a:spcAft>
                <a:spcPts val="0"/>
              </a:spcAft>
              <a:buSzPts val="1553"/>
              <a:buNone/>
              <a:defRPr b="1" sz="1350"/>
            </a:lvl3pPr>
            <a:lvl4pPr indent="-228600" lvl="3" marL="1828800" algn="l">
              <a:lnSpc>
                <a:spcPct val="100000"/>
              </a:lnSpc>
              <a:spcBef>
                <a:spcPts val="450"/>
              </a:spcBef>
              <a:spcAft>
                <a:spcPts val="0"/>
              </a:spcAft>
              <a:buSzPts val="1380"/>
              <a:buNone/>
              <a:defRPr b="1" sz="1200"/>
            </a:lvl4pPr>
            <a:lvl5pPr indent="-228600" lvl="4" marL="2286000" algn="l">
              <a:lnSpc>
                <a:spcPct val="100000"/>
              </a:lnSpc>
              <a:spcBef>
                <a:spcPts val="450"/>
              </a:spcBef>
              <a:spcAft>
                <a:spcPts val="0"/>
              </a:spcAft>
              <a:buSzPts val="1380"/>
              <a:buNone/>
              <a:defRPr b="1" sz="1200"/>
            </a:lvl5pPr>
            <a:lvl6pPr indent="-228600" lvl="5" marL="2743200" algn="l">
              <a:lnSpc>
                <a:spcPct val="100000"/>
              </a:lnSpc>
              <a:spcBef>
                <a:spcPts val="450"/>
              </a:spcBef>
              <a:spcAft>
                <a:spcPts val="0"/>
              </a:spcAft>
              <a:buSzPts val="1380"/>
              <a:buNone/>
              <a:defRPr b="1" sz="1200"/>
            </a:lvl6pPr>
            <a:lvl7pPr indent="-228600" lvl="6" marL="3200400" algn="l">
              <a:lnSpc>
                <a:spcPct val="100000"/>
              </a:lnSpc>
              <a:spcBef>
                <a:spcPts val="450"/>
              </a:spcBef>
              <a:spcAft>
                <a:spcPts val="0"/>
              </a:spcAft>
              <a:buSzPts val="1380"/>
              <a:buNone/>
              <a:defRPr b="1" sz="1200"/>
            </a:lvl7pPr>
            <a:lvl8pPr indent="-228600" lvl="7" marL="3657600" algn="l">
              <a:lnSpc>
                <a:spcPct val="100000"/>
              </a:lnSpc>
              <a:spcBef>
                <a:spcPts val="450"/>
              </a:spcBef>
              <a:spcAft>
                <a:spcPts val="0"/>
              </a:spcAft>
              <a:buSzPts val="1380"/>
              <a:buNone/>
              <a:defRPr b="1" sz="1200"/>
            </a:lvl8pPr>
            <a:lvl9pPr indent="-228600" lvl="8" marL="4114800" algn="l">
              <a:lnSpc>
                <a:spcPct val="100000"/>
              </a:lnSpc>
              <a:spcBef>
                <a:spcPts val="450"/>
              </a:spcBef>
              <a:spcAft>
                <a:spcPts val="450"/>
              </a:spcAft>
              <a:buSzPts val="1380"/>
              <a:buNone/>
              <a:defRPr b="1" sz="1200"/>
            </a:lvl9pPr>
          </a:lstStyle>
          <a:p/>
        </p:txBody>
      </p:sp>
      <p:sp>
        <p:nvSpPr>
          <p:cNvPr id="73" name="Google Shape;73;p10"/>
          <p:cNvSpPr txBox="1"/>
          <p:nvPr>
            <p:ph idx="4" type="body"/>
          </p:nvPr>
        </p:nvSpPr>
        <p:spPr>
          <a:xfrm>
            <a:off x="4635503" y="2432447"/>
            <a:ext cx="3538728" cy="1974454"/>
          </a:xfrm>
          <a:prstGeom prst="rect">
            <a:avLst/>
          </a:prstGeom>
          <a:noFill/>
          <a:ln>
            <a:noFill/>
          </a:ln>
        </p:spPr>
        <p:txBody>
          <a:bodyPr anchorCtr="0" anchor="t" bIns="45700" lIns="91425" spcFirstLastPara="1" rIns="91425" wrap="square" tIns="45700">
            <a:normAutofit/>
          </a:bodyPr>
          <a:lstStyle>
            <a:lvl1pPr indent="-360045" lvl="0" marL="457200" algn="l">
              <a:lnSpc>
                <a:spcPct val="100000"/>
              </a:lnSpc>
              <a:spcBef>
                <a:spcPts val="360"/>
              </a:spcBef>
              <a:spcAft>
                <a:spcPts val="0"/>
              </a:spcAft>
              <a:buSzPts val="2070"/>
              <a:buChar char="•"/>
              <a:defRPr/>
            </a:lvl1pPr>
            <a:lvl2pPr indent="-360045" lvl="1" marL="914400" algn="l">
              <a:lnSpc>
                <a:spcPct val="100000"/>
              </a:lnSpc>
              <a:spcBef>
                <a:spcPts val="450"/>
              </a:spcBef>
              <a:spcAft>
                <a:spcPts val="0"/>
              </a:spcAft>
              <a:buSzPts val="2070"/>
              <a:buChar char="•"/>
              <a:defRPr/>
            </a:lvl2pPr>
            <a:lvl3pPr indent="-360045" lvl="2" marL="1371600" algn="l">
              <a:lnSpc>
                <a:spcPct val="100000"/>
              </a:lnSpc>
              <a:spcBef>
                <a:spcPts val="450"/>
              </a:spcBef>
              <a:spcAft>
                <a:spcPts val="0"/>
              </a:spcAft>
              <a:buSzPts val="2070"/>
              <a:buChar char="•"/>
              <a:defRPr/>
            </a:lvl3pPr>
            <a:lvl4pPr indent="-360045" lvl="3" marL="1828800" algn="l">
              <a:lnSpc>
                <a:spcPct val="100000"/>
              </a:lnSpc>
              <a:spcBef>
                <a:spcPts val="450"/>
              </a:spcBef>
              <a:spcAft>
                <a:spcPts val="0"/>
              </a:spcAft>
              <a:buSzPts val="2070"/>
              <a:buChar char="•"/>
              <a:defRPr/>
            </a:lvl4pPr>
            <a:lvl5pPr indent="-360045" lvl="4" marL="2286000" algn="l">
              <a:lnSpc>
                <a:spcPct val="100000"/>
              </a:lnSpc>
              <a:spcBef>
                <a:spcPts val="450"/>
              </a:spcBef>
              <a:spcAft>
                <a:spcPts val="0"/>
              </a:spcAft>
              <a:buSzPts val="2070"/>
              <a:buChar char="•"/>
              <a:defRPr/>
            </a:lvl5pPr>
            <a:lvl6pPr indent="-360045" lvl="5" marL="2743200" algn="l">
              <a:lnSpc>
                <a:spcPct val="100000"/>
              </a:lnSpc>
              <a:spcBef>
                <a:spcPts val="450"/>
              </a:spcBef>
              <a:spcAft>
                <a:spcPts val="0"/>
              </a:spcAft>
              <a:buSzPts val="2070"/>
              <a:buChar char="•"/>
              <a:defRPr/>
            </a:lvl6pPr>
            <a:lvl7pPr indent="-360045" lvl="6" marL="3200400" algn="l">
              <a:lnSpc>
                <a:spcPct val="100000"/>
              </a:lnSpc>
              <a:spcBef>
                <a:spcPts val="450"/>
              </a:spcBef>
              <a:spcAft>
                <a:spcPts val="0"/>
              </a:spcAft>
              <a:buSzPts val="2070"/>
              <a:buChar char="•"/>
              <a:defRPr/>
            </a:lvl7pPr>
            <a:lvl8pPr indent="-360045" lvl="7" marL="3657600" algn="l">
              <a:lnSpc>
                <a:spcPct val="100000"/>
              </a:lnSpc>
              <a:spcBef>
                <a:spcPts val="450"/>
              </a:spcBef>
              <a:spcAft>
                <a:spcPts val="0"/>
              </a:spcAft>
              <a:buSzPts val="2070"/>
              <a:buChar char="•"/>
              <a:defRPr/>
            </a:lvl8pPr>
            <a:lvl9pPr indent="-360045" lvl="8" marL="4114800" algn="l">
              <a:lnSpc>
                <a:spcPct val="100000"/>
              </a:lnSpc>
              <a:spcBef>
                <a:spcPts val="450"/>
              </a:spcBef>
              <a:spcAft>
                <a:spcPts val="450"/>
              </a:spcAft>
              <a:buSzPts val="2070"/>
              <a:buChar char="•"/>
              <a:defRPr/>
            </a:lvl9pPr>
          </a:lstStyle>
          <a:p/>
        </p:txBody>
      </p:sp>
      <p:sp>
        <p:nvSpPr>
          <p:cNvPr id="74" name="Google Shape;74;p10"/>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0"/>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0"/>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1pPr>
            <a:lvl2pPr indent="0" lvl="1"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2pPr>
            <a:lvl3pPr indent="0" lvl="2"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3pPr>
            <a:lvl4pPr indent="0" lvl="3"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4pPr>
            <a:lvl5pPr indent="0" lvl="4"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5pPr>
            <a:lvl6pPr indent="0" lvl="5"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6pPr>
            <a:lvl7pPr indent="0" lvl="6"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7pPr>
            <a:lvl8pPr indent="0" lvl="7"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8pPr>
            <a:lvl9pPr indent="0" lvl="8" marL="0" marR="0" algn="r">
              <a:lnSpc>
                <a:spcPct val="100000"/>
              </a:lnSpc>
              <a:spcBef>
                <a:spcPts val="0"/>
              </a:spcBef>
              <a:spcAft>
                <a:spcPts val="0"/>
              </a:spcAft>
              <a:buClr>
                <a:srgbClr val="000000"/>
              </a:buClr>
              <a:buSzPts val="70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cxnSp>
        <p:nvCxnSpPr>
          <p:cNvPr id="77" name="Google Shape;77;p10"/>
          <p:cNvCxnSpPr/>
          <p:nvPr/>
        </p:nvCxnSpPr>
        <p:spPr>
          <a:xfrm>
            <a:off x="1047127" y="1816100"/>
            <a:ext cx="7055474" cy="0"/>
          </a:xfrm>
          <a:prstGeom prst="straightConnector1">
            <a:avLst/>
          </a:prstGeom>
          <a:noFill/>
          <a:ln cap="flat" cmpd="sng" w="15875">
            <a:solidFill>
              <a:schemeClr val="accent1"/>
            </a:solidFill>
            <a:prstDash val="solid"/>
            <a:round/>
            <a:headEnd len="sm" w="sm" type="none"/>
            <a:tailEnd len="sm" w="sm" type="none"/>
          </a:ln>
        </p:spPr>
      </p:cxn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7.xml"/><Relationship Id="rId11" Type="http://schemas.openxmlformats.org/officeDocument/2006/relationships/slideLayout" Target="../slideLayouts/slideLayout8.xml"/><Relationship Id="rId22" Type="http://schemas.openxmlformats.org/officeDocument/2006/relationships/slideLayout" Target="../slideLayouts/slideLayout19.xml"/><Relationship Id="rId10" Type="http://schemas.openxmlformats.org/officeDocument/2006/relationships/slideLayout" Target="../slideLayouts/slideLayout7.xml"/><Relationship Id="rId21" Type="http://schemas.openxmlformats.org/officeDocument/2006/relationships/slideLayout" Target="../slideLayouts/slideLayout18.xml"/><Relationship Id="rId13" Type="http://schemas.openxmlformats.org/officeDocument/2006/relationships/slideLayout" Target="../slideLayouts/slideLayout10.xml"/><Relationship Id="rId24" Type="http://schemas.openxmlformats.org/officeDocument/2006/relationships/theme" Target="../theme/theme1.xml"/><Relationship Id="rId12" Type="http://schemas.openxmlformats.org/officeDocument/2006/relationships/slideLayout" Target="../slideLayouts/slideLayout9.xml"/><Relationship Id="rId23" Type="http://schemas.openxmlformats.org/officeDocument/2006/relationships/slideLayout" Target="../slideLayouts/slideLayout20.xml"/><Relationship Id="rId1" Type="http://schemas.openxmlformats.org/officeDocument/2006/relationships/image" Target="../media/image2.jpg"/><Relationship Id="rId2" Type="http://schemas.openxmlformats.org/officeDocument/2006/relationships/image" Target="../media/image1.png"/><Relationship Id="rId3" Type="http://schemas.openxmlformats.org/officeDocument/2006/relationships/image" Target="../media/image8.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7" Type="http://schemas.openxmlformats.org/officeDocument/2006/relationships/slideLayout" Target="../slideLayouts/slideLayout14.xml"/><Relationship Id="rId16" Type="http://schemas.openxmlformats.org/officeDocument/2006/relationships/slideLayout" Target="../slideLayouts/slideLayout13.xml"/><Relationship Id="rId5" Type="http://schemas.openxmlformats.org/officeDocument/2006/relationships/slideLayout" Target="../slideLayouts/slideLayout2.xml"/><Relationship Id="rId19" Type="http://schemas.openxmlformats.org/officeDocument/2006/relationships/slideLayout" Target="../slideLayouts/slideLayout16.xml"/><Relationship Id="rId6" Type="http://schemas.openxmlformats.org/officeDocument/2006/relationships/slideLayout" Target="../slideLayouts/slideLayout3.xml"/><Relationship Id="rId18" Type="http://schemas.openxmlformats.org/officeDocument/2006/relationships/slideLayout" Target="../slideLayouts/slideLayout15.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grpSp>
        <p:nvGrpSpPr>
          <p:cNvPr id="6" name="Google Shape;6;p1"/>
          <p:cNvGrpSpPr/>
          <p:nvPr/>
        </p:nvGrpSpPr>
        <p:grpSpPr>
          <a:xfrm>
            <a:off x="-11802" y="0"/>
            <a:ext cx="9172472" cy="5142161"/>
            <a:chOff x="-15736" y="0"/>
            <a:chExt cx="12229962" cy="6856214"/>
          </a:xfrm>
        </p:grpSpPr>
        <p:pic>
          <p:nvPicPr>
            <p:cNvPr descr="HD-PanelContent.png" id="7" name="Google Shape;7;p1"/>
            <p:cNvPicPr preferRelativeResize="0"/>
            <p:nvPr/>
          </p:nvPicPr>
          <p:blipFill rotWithShape="1">
            <a:blip r:embed="rId2">
              <a:alphaModFix/>
            </a:blip>
            <a:srcRect b="0" l="0" r="0" t="0"/>
            <a:stretch/>
          </p:blipFill>
          <p:spPr>
            <a:xfrm>
              <a:off x="0" y="0"/>
              <a:ext cx="12188825" cy="6856214"/>
            </a:xfrm>
            <a:prstGeom prst="rect">
              <a:avLst/>
            </a:prstGeom>
            <a:noFill/>
            <a:ln>
              <a:noFill/>
            </a:ln>
          </p:spPr>
        </p:pic>
        <p:sp>
          <p:nvSpPr>
            <p:cNvPr id="8" name="Google Shape;8;p1"/>
            <p:cNvSpPr/>
            <p:nvPr/>
          </p:nvSpPr>
          <p:spPr>
            <a:xfrm>
              <a:off x="608012" y="609600"/>
              <a:ext cx="10972800" cy="5638800"/>
            </a:xfrm>
            <a:prstGeom prst="rect">
              <a:avLst/>
            </a:prstGeom>
            <a:noFill/>
            <a:ln cap="flat" cmpd="sng" w="1587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HDRibbonContent-UniformTrim.png" id="9" name="Google Shape;9;p1"/>
            <p:cNvPicPr preferRelativeResize="0"/>
            <p:nvPr/>
          </p:nvPicPr>
          <p:blipFill rotWithShape="1">
            <a:blip r:embed="rId3">
              <a:alphaModFix/>
            </a:blip>
            <a:srcRect b="0" l="0" r="0" t="0"/>
            <a:stretch/>
          </p:blipFill>
          <p:spPr>
            <a:xfrm>
              <a:off x="-15736" y="3153832"/>
              <a:ext cx="777240" cy="606425"/>
            </a:xfrm>
            <a:prstGeom prst="rect">
              <a:avLst/>
            </a:prstGeom>
            <a:noFill/>
            <a:ln>
              <a:noFill/>
            </a:ln>
          </p:spPr>
        </p:pic>
        <p:pic>
          <p:nvPicPr>
            <p:cNvPr descr="HDRibbonContent-UniformTrim.png" id="10" name="Google Shape;10;p1"/>
            <p:cNvPicPr preferRelativeResize="0"/>
            <p:nvPr/>
          </p:nvPicPr>
          <p:blipFill rotWithShape="1">
            <a:blip r:embed="rId3">
              <a:alphaModFix/>
            </a:blip>
            <a:srcRect b="0" l="0" r="0" t="0"/>
            <a:stretch/>
          </p:blipFill>
          <p:spPr>
            <a:xfrm>
              <a:off x="11436986" y="3153832"/>
              <a:ext cx="777240" cy="606425"/>
            </a:xfrm>
            <a:prstGeom prst="rect">
              <a:avLst/>
            </a:prstGeom>
            <a:noFill/>
            <a:ln>
              <a:noFill/>
            </a:ln>
          </p:spPr>
        </p:pic>
      </p:grpSp>
      <p:sp>
        <p:nvSpPr>
          <p:cNvPr id="11" name="Google Shape;11;p1"/>
          <p:cNvSpPr txBox="1"/>
          <p:nvPr>
            <p:ph type="title"/>
          </p:nvPr>
        </p:nvSpPr>
        <p:spPr>
          <a:xfrm>
            <a:off x="971552" y="736600"/>
            <a:ext cx="7200897" cy="9779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rgbClr val="262626"/>
              </a:buClr>
              <a:buSzPts val="3300"/>
              <a:buFont typeface="Garamond"/>
              <a:buNone/>
              <a:defRPr b="0" i="0" sz="3300" u="none" cap="none" strike="noStrike">
                <a:solidFill>
                  <a:srgbClr val="262626"/>
                </a:solidFill>
                <a:latin typeface="Garamond"/>
                <a:ea typeface="Garamond"/>
                <a:cs typeface="Garamond"/>
                <a:sym typeface="Garamon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9pPr>
          </a:lstStyle>
          <a:p/>
        </p:txBody>
      </p:sp>
      <p:sp>
        <p:nvSpPr>
          <p:cNvPr id="12" name="Google Shape;12;p1"/>
          <p:cNvSpPr txBox="1"/>
          <p:nvPr>
            <p:ph idx="1" type="body"/>
          </p:nvPr>
        </p:nvSpPr>
        <p:spPr>
          <a:xfrm>
            <a:off x="971551" y="1917699"/>
            <a:ext cx="7200897" cy="2489202"/>
          </a:xfrm>
          <a:prstGeom prst="rect">
            <a:avLst/>
          </a:prstGeom>
          <a:noFill/>
          <a:ln>
            <a:noFill/>
          </a:ln>
        </p:spPr>
        <p:txBody>
          <a:bodyPr anchorCtr="0" anchor="t" bIns="45700" lIns="91425" spcFirstLastPara="1" rIns="91425" wrap="square" tIns="45700">
            <a:normAutofit/>
          </a:bodyPr>
          <a:lstStyle>
            <a:lvl1pPr indent="-360045" lvl="0" marL="457200" marR="0" rtl="0" algn="l">
              <a:lnSpc>
                <a:spcPct val="100000"/>
              </a:lnSpc>
              <a:spcBef>
                <a:spcPts val="360"/>
              </a:spcBef>
              <a:spcAft>
                <a:spcPts val="0"/>
              </a:spcAft>
              <a:buClr>
                <a:schemeClr val="accent1"/>
              </a:buClr>
              <a:buSzPts val="2070"/>
              <a:buFont typeface="Arial"/>
              <a:buChar char="•"/>
              <a:defRPr b="0" i="0" sz="1800" u="none" cap="none" strike="noStrike">
                <a:solidFill>
                  <a:srgbClr val="262626"/>
                </a:solidFill>
                <a:latin typeface="Garamond"/>
                <a:ea typeface="Garamond"/>
                <a:cs typeface="Garamond"/>
                <a:sym typeface="Garamond"/>
              </a:defRPr>
            </a:lvl1pPr>
            <a:lvl2pPr indent="-338138" lvl="1" marL="914400" marR="0" rtl="0" algn="l">
              <a:lnSpc>
                <a:spcPct val="100000"/>
              </a:lnSpc>
              <a:spcBef>
                <a:spcPts val="450"/>
              </a:spcBef>
              <a:spcAft>
                <a:spcPts val="0"/>
              </a:spcAft>
              <a:buClr>
                <a:schemeClr val="accent1"/>
              </a:buClr>
              <a:buSzPts val="1725"/>
              <a:buFont typeface="Arial"/>
              <a:buChar char="•"/>
              <a:defRPr b="0" i="0" sz="1500" u="none" cap="none" strike="noStrike">
                <a:solidFill>
                  <a:srgbClr val="262626"/>
                </a:solidFill>
                <a:latin typeface="Garamond"/>
                <a:ea typeface="Garamond"/>
                <a:cs typeface="Garamond"/>
                <a:sym typeface="Garamond"/>
              </a:defRPr>
            </a:lvl2pPr>
            <a:lvl3pPr indent="-327216" lvl="2" marL="1371600" marR="0" rtl="0" algn="l">
              <a:lnSpc>
                <a:spcPct val="100000"/>
              </a:lnSpc>
              <a:spcBef>
                <a:spcPts val="450"/>
              </a:spcBef>
              <a:spcAft>
                <a:spcPts val="0"/>
              </a:spcAft>
              <a:buClr>
                <a:schemeClr val="accent1"/>
              </a:buClr>
              <a:buSzPts val="1553"/>
              <a:buFont typeface="Arial"/>
              <a:buChar char="•"/>
              <a:defRPr b="0" i="0" sz="1350" u="none" cap="none" strike="noStrike">
                <a:solidFill>
                  <a:srgbClr val="262626"/>
                </a:solidFill>
                <a:latin typeface="Garamond"/>
                <a:ea typeface="Garamond"/>
                <a:cs typeface="Garamond"/>
                <a:sym typeface="Garamond"/>
              </a:defRPr>
            </a:lvl3pPr>
            <a:lvl4pPr indent="-316230" lvl="3" marL="1828800" marR="0" rtl="0" algn="l">
              <a:lnSpc>
                <a:spcPct val="100000"/>
              </a:lnSpc>
              <a:spcBef>
                <a:spcPts val="450"/>
              </a:spcBef>
              <a:spcAft>
                <a:spcPts val="0"/>
              </a:spcAft>
              <a:buClr>
                <a:schemeClr val="accent1"/>
              </a:buClr>
              <a:buSzPts val="1380"/>
              <a:buFont typeface="Arial"/>
              <a:buChar char="•"/>
              <a:defRPr b="0" i="0" sz="1200" u="none" cap="none" strike="noStrike">
                <a:solidFill>
                  <a:srgbClr val="262626"/>
                </a:solidFill>
                <a:latin typeface="Garamond"/>
                <a:ea typeface="Garamond"/>
                <a:cs typeface="Garamond"/>
                <a:sym typeface="Garamond"/>
              </a:defRPr>
            </a:lvl4pPr>
            <a:lvl5pPr indent="-305308" lvl="4" marL="2286000" marR="0" rtl="0" algn="l">
              <a:lnSpc>
                <a:spcPct val="100000"/>
              </a:lnSpc>
              <a:spcBef>
                <a:spcPts val="450"/>
              </a:spcBef>
              <a:spcAft>
                <a:spcPts val="0"/>
              </a:spcAft>
              <a:buClr>
                <a:schemeClr val="accent1"/>
              </a:buClr>
              <a:buSzPts val="1208"/>
              <a:buFont typeface="Arial"/>
              <a:buChar char="•"/>
              <a:defRPr b="0" i="0" sz="1050" u="none" cap="none" strike="noStrike">
                <a:solidFill>
                  <a:srgbClr val="262626"/>
                </a:solidFill>
                <a:latin typeface="Garamond"/>
                <a:ea typeface="Garamond"/>
                <a:cs typeface="Garamond"/>
                <a:sym typeface="Garamond"/>
              </a:defRPr>
            </a:lvl5pPr>
            <a:lvl6pPr indent="-305308" lvl="5" marL="2743200" marR="0" rtl="0" algn="l">
              <a:lnSpc>
                <a:spcPct val="100000"/>
              </a:lnSpc>
              <a:spcBef>
                <a:spcPts val="450"/>
              </a:spcBef>
              <a:spcAft>
                <a:spcPts val="0"/>
              </a:spcAft>
              <a:buClr>
                <a:schemeClr val="accent1"/>
              </a:buClr>
              <a:buSzPts val="1208"/>
              <a:buFont typeface="Arial"/>
              <a:buChar char="•"/>
              <a:defRPr b="0" i="0" sz="1050" u="none" cap="none" strike="noStrike">
                <a:solidFill>
                  <a:srgbClr val="262626"/>
                </a:solidFill>
                <a:latin typeface="Garamond"/>
                <a:ea typeface="Garamond"/>
                <a:cs typeface="Garamond"/>
                <a:sym typeface="Garamond"/>
              </a:defRPr>
            </a:lvl6pPr>
            <a:lvl7pPr indent="-305308" lvl="6" marL="3200400" marR="0" rtl="0" algn="l">
              <a:lnSpc>
                <a:spcPct val="100000"/>
              </a:lnSpc>
              <a:spcBef>
                <a:spcPts val="450"/>
              </a:spcBef>
              <a:spcAft>
                <a:spcPts val="0"/>
              </a:spcAft>
              <a:buClr>
                <a:schemeClr val="accent1"/>
              </a:buClr>
              <a:buSzPts val="1208"/>
              <a:buFont typeface="Arial"/>
              <a:buChar char="•"/>
              <a:defRPr b="0" i="0" sz="1050" u="none" cap="none" strike="noStrike">
                <a:solidFill>
                  <a:srgbClr val="262626"/>
                </a:solidFill>
                <a:latin typeface="Garamond"/>
                <a:ea typeface="Garamond"/>
                <a:cs typeface="Garamond"/>
                <a:sym typeface="Garamond"/>
              </a:defRPr>
            </a:lvl7pPr>
            <a:lvl8pPr indent="-305308" lvl="7" marL="3657600" marR="0" rtl="0" algn="l">
              <a:lnSpc>
                <a:spcPct val="100000"/>
              </a:lnSpc>
              <a:spcBef>
                <a:spcPts val="450"/>
              </a:spcBef>
              <a:spcAft>
                <a:spcPts val="0"/>
              </a:spcAft>
              <a:buClr>
                <a:schemeClr val="accent1"/>
              </a:buClr>
              <a:buSzPts val="1208"/>
              <a:buFont typeface="Arial"/>
              <a:buChar char="•"/>
              <a:defRPr b="0" i="0" sz="1050" u="none" cap="none" strike="noStrike">
                <a:solidFill>
                  <a:srgbClr val="262626"/>
                </a:solidFill>
                <a:latin typeface="Garamond"/>
                <a:ea typeface="Garamond"/>
                <a:cs typeface="Garamond"/>
                <a:sym typeface="Garamond"/>
              </a:defRPr>
            </a:lvl8pPr>
            <a:lvl9pPr indent="-305308" lvl="8" marL="4114800" marR="0" rtl="0" algn="l">
              <a:lnSpc>
                <a:spcPct val="100000"/>
              </a:lnSpc>
              <a:spcBef>
                <a:spcPts val="450"/>
              </a:spcBef>
              <a:spcAft>
                <a:spcPts val="450"/>
              </a:spcAft>
              <a:buClr>
                <a:schemeClr val="accent1"/>
              </a:buClr>
              <a:buSzPts val="1208"/>
              <a:buFont typeface="Arial"/>
              <a:buChar char="•"/>
              <a:defRPr b="0" i="0" sz="1050" u="none" cap="none" strike="noStrike">
                <a:solidFill>
                  <a:srgbClr val="262626"/>
                </a:solidFill>
                <a:latin typeface="Garamond"/>
                <a:ea typeface="Garamond"/>
                <a:cs typeface="Garamond"/>
                <a:sym typeface="Garamond"/>
              </a:defRPr>
            </a:lvl9pPr>
          </a:lstStyle>
          <a:p/>
        </p:txBody>
      </p:sp>
      <p:sp>
        <p:nvSpPr>
          <p:cNvPr id="13" name="Google Shape;13;p1"/>
          <p:cNvSpPr txBox="1"/>
          <p:nvPr>
            <p:ph idx="10" type="dt"/>
          </p:nvPr>
        </p:nvSpPr>
        <p:spPr>
          <a:xfrm>
            <a:off x="6508126" y="4476750"/>
            <a:ext cx="1200150" cy="20955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750" u="none" cap="none" strike="noStrike">
                <a:solidFill>
                  <a:schemeClr val="dk1"/>
                </a:solidFill>
                <a:latin typeface="Garamond"/>
                <a:ea typeface="Garamond"/>
                <a:cs typeface="Garamond"/>
                <a:sym typeface="Garamond"/>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 name="Google Shape;14;p1"/>
          <p:cNvSpPr txBox="1"/>
          <p:nvPr>
            <p:ph idx="11" type="ftr"/>
          </p:nvPr>
        </p:nvSpPr>
        <p:spPr>
          <a:xfrm>
            <a:off x="971551" y="4476750"/>
            <a:ext cx="5479425" cy="20955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750" u="none" cap="none" strike="noStrike">
                <a:solidFill>
                  <a:schemeClr val="dk1"/>
                </a:solidFill>
                <a:latin typeface="Garamond"/>
                <a:ea typeface="Garamond"/>
                <a:cs typeface="Garamond"/>
                <a:sym typeface="Garamond"/>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5" name="Google Shape;15;p1"/>
          <p:cNvSpPr txBox="1"/>
          <p:nvPr>
            <p:ph idx="12" type="sldNum"/>
          </p:nvPr>
        </p:nvSpPr>
        <p:spPr>
          <a:xfrm>
            <a:off x="7765426" y="4476750"/>
            <a:ext cx="407023" cy="20955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1pPr>
            <a:lvl2pPr indent="0" lvl="1" marL="0" marR="0" rtl="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2pPr>
            <a:lvl3pPr indent="0" lvl="2" marL="0" marR="0" rtl="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3pPr>
            <a:lvl4pPr indent="0" lvl="3" marL="0" marR="0" rtl="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4pPr>
            <a:lvl5pPr indent="0" lvl="4" marL="0" marR="0" rtl="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5pPr>
            <a:lvl6pPr indent="0" lvl="5" marL="0" marR="0" rtl="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6pPr>
            <a:lvl7pPr indent="0" lvl="6" marL="0" marR="0" rtl="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7pPr>
            <a:lvl8pPr indent="0" lvl="7" marL="0" marR="0" rtl="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8pPr>
            <a:lvl9pPr indent="0" lvl="8" marL="0" marR="0" rtl="0" algn="r">
              <a:lnSpc>
                <a:spcPct val="100000"/>
              </a:lnSpc>
              <a:spcBef>
                <a:spcPts val="0"/>
              </a:spcBef>
              <a:spcAft>
                <a:spcPts val="0"/>
              </a:spcAft>
              <a:buClr>
                <a:srgbClr val="000000"/>
              </a:buClr>
              <a:buSzPts val="750"/>
              <a:buFont typeface="Arial"/>
              <a:buNone/>
              <a:defRPr b="0" i="0" sz="75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0" r:id="rId16"/>
    <p:sldLayoutId id="2147483661" r:id="rId17"/>
    <p:sldLayoutId id="2147483662" r:id="rId18"/>
    <p:sldLayoutId id="2147483663" r:id="rId19"/>
    <p:sldLayoutId id="2147483664" r:id="rId20"/>
    <p:sldLayoutId id="2147483665" r:id="rId21"/>
    <p:sldLayoutId id="2147483666" r:id="rId22"/>
    <p:sldLayoutId id="2147483667"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www.youtube.com/watch?v=5mc_u10oroA" TargetMode="External"/><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2"/>
          <p:cNvSpPr txBox="1"/>
          <p:nvPr>
            <p:ph type="title"/>
          </p:nvPr>
        </p:nvSpPr>
        <p:spPr>
          <a:xfrm>
            <a:off x="1972737" y="7"/>
            <a:ext cx="4704900" cy="7395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rgbClr val="262626"/>
              </a:buClr>
              <a:buSzPts val="4200"/>
              <a:buFont typeface="Garamond"/>
              <a:buNone/>
            </a:pPr>
            <a:r>
              <a:rPr b="1" lang="en" sz="4000"/>
              <a:t>HACER AHORA</a:t>
            </a:r>
            <a:endParaRPr b="1" sz="4000"/>
          </a:p>
        </p:txBody>
      </p:sp>
      <p:sp>
        <p:nvSpPr>
          <p:cNvPr id="164" name="Google Shape;164;p22"/>
          <p:cNvSpPr txBox="1"/>
          <p:nvPr/>
        </p:nvSpPr>
        <p:spPr>
          <a:xfrm>
            <a:off x="6193252" y="894250"/>
            <a:ext cx="2328600" cy="1939500"/>
          </a:xfrm>
          <a:prstGeom prst="rect">
            <a:avLst/>
          </a:prstGeom>
          <a:solidFill>
            <a:schemeClr val="accent4"/>
          </a:solid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1" i="0" lang="en" sz="1900" u="none" cap="none" strike="noStrike">
                <a:solidFill>
                  <a:srgbClr val="000000"/>
                </a:solidFill>
                <a:latin typeface="Open Sans"/>
                <a:ea typeface="Open Sans"/>
                <a:cs typeface="Open Sans"/>
                <a:sym typeface="Open Sans"/>
              </a:rPr>
              <a:t>Instrucciones: Observe el mapa: </a:t>
            </a:r>
            <a:r>
              <a:rPr b="0" i="0" lang="en" sz="1900" u="none" cap="none" strike="noStrike">
                <a:solidFill>
                  <a:srgbClr val="000000"/>
                </a:solidFill>
                <a:latin typeface="Open Sans"/>
                <a:ea typeface="Open Sans"/>
                <a:cs typeface="Open Sans"/>
                <a:sym typeface="Open Sans"/>
              </a:rPr>
              <a:t>¿Qué religión es la que tiene una mayor cantidad de fieles?</a:t>
            </a:r>
            <a:endParaRPr b="0" i="0" sz="1900" u="none" cap="none" strike="noStrike">
              <a:solidFill>
                <a:srgbClr val="000000"/>
              </a:solidFill>
              <a:latin typeface="Open Sans"/>
              <a:ea typeface="Open Sans"/>
              <a:cs typeface="Open Sans"/>
              <a:sym typeface="Open Sans"/>
            </a:endParaRPr>
          </a:p>
        </p:txBody>
      </p:sp>
      <p:pic>
        <p:nvPicPr>
          <p:cNvPr id="165" name="Google Shape;165;p22"/>
          <p:cNvPicPr preferRelativeResize="0"/>
          <p:nvPr/>
        </p:nvPicPr>
        <p:blipFill rotWithShape="1">
          <a:blip r:embed="rId3">
            <a:alphaModFix/>
          </a:blip>
          <a:srcRect b="0" l="0" r="26739" t="0"/>
          <a:stretch/>
        </p:blipFill>
        <p:spPr>
          <a:xfrm>
            <a:off x="140150" y="617350"/>
            <a:ext cx="5917005" cy="43786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95E15"/>
        </a:solidFill>
      </p:bgPr>
    </p:bg>
    <p:spTree>
      <p:nvGrpSpPr>
        <p:cNvPr id="223" name="Shape 223"/>
        <p:cNvGrpSpPr/>
        <p:nvPr/>
      </p:nvGrpSpPr>
      <p:grpSpPr>
        <a:xfrm>
          <a:off x="0" y="0"/>
          <a:ext cx="0" cy="0"/>
          <a:chOff x="0" y="0"/>
          <a:chExt cx="0" cy="0"/>
        </a:xfrm>
      </p:grpSpPr>
      <p:sp>
        <p:nvSpPr>
          <p:cNvPr id="224" name="Google Shape;224;p31"/>
          <p:cNvSpPr txBox="1"/>
          <p:nvPr>
            <p:ph type="title"/>
          </p:nvPr>
        </p:nvSpPr>
        <p:spPr>
          <a:xfrm>
            <a:off x="685800" y="370819"/>
            <a:ext cx="77724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2D26"/>
              </a:buClr>
              <a:buSzPts val="2800"/>
              <a:buFont typeface="Garamond"/>
              <a:buNone/>
            </a:pPr>
            <a:r>
              <a:rPr b="1" lang="en">
                <a:solidFill>
                  <a:srgbClr val="792D26"/>
                </a:solidFill>
              </a:rPr>
              <a:t>¿Qué aspectos de la Iglesia católica criticaba Martín Lutero?</a:t>
            </a:r>
            <a:endParaRPr b="1">
              <a:solidFill>
                <a:srgbClr val="792D26"/>
              </a:solidFill>
            </a:endParaRPr>
          </a:p>
        </p:txBody>
      </p:sp>
      <p:sp>
        <p:nvSpPr>
          <p:cNvPr id="225" name="Google Shape;225;p31"/>
          <p:cNvSpPr txBox="1"/>
          <p:nvPr>
            <p:ph idx="1" type="body"/>
          </p:nvPr>
        </p:nvSpPr>
        <p:spPr>
          <a:xfrm>
            <a:off x="574050" y="1495606"/>
            <a:ext cx="7995900" cy="3831300"/>
          </a:xfrm>
          <a:prstGeom prst="rect">
            <a:avLst/>
          </a:prstGeom>
          <a:noFill/>
          <a:ln>
            <a:noFill/>
          </a:ln>
        </p:spPr>
        <p:txBody>
          <a:bodyPr anchorCtr="0" anchor="t" bIns="91425" lIns="91425" spcFirstLastPara="1" rIns="91425" wrap="square" tIns="91425">
            <a:noAutofit/>
          </a:bodyPr>
          <a:lstStyle/>
          <a:p>
            <a:pPr indent="0" lvl="0" marL="107950" rtl="0" algn="just">
              <a:lnSpc>
                <a:spcPct val="100000"/>
              </a:lnSpc>
              <a:spcBef>
                <a:spcPts val="0"/>
              </a:spcBef>
              <a:spcAft>
                <a:spcPts val="0"/>
              </a:spcAft>
              <a:buSzPts val="1900"/>
              <a:buNone/>
            </a:pPr>
            <a:r>
              <a:rPr b="1" lang="en" sz="2000">
                <a:solidFill>
                  <a:schemeClr val="dk1"/>
                </a:solidFill>
              </a:rPr>
              <a:t>1. CAMBIO</a:t>
            </a:r>
            <a:r>
              <a:rPr lang="en" sz="2000">
                <a:solidFill>
                  <a:schemeClr val="dk1"/>
                </a:solidFill>
              </a:rPr>
              <a:t> en el comportamiento de los sacerdotes y monjes. </a:t>
            </a:r>
            <a:endParaRPr sz="2000">
              <a:solidFill>
                <a:schemeClr val="dk1"/>
              </a:solidFill>
            </a:endParaRPr>
          </a:p>
          <a:p>
            <a:pPr indent="0" lvl="0" marL="107950" rtl="0" algn="just">
              <a:lnSpc>
                <a:spcPct val="100000"/>
              </a:lnSpc>
              <a:spcBef>
                <a:spcPts val="0"/>
              </a:spcBef>
              <a:spcAft>
                <a:spcPts val="0"/>
              </a:spcAft>
              <a:buSzPts val="1900"/>
              <a:buNone/>
            </a:pPr>
            <a:r>
              <a:rPr b="1" lang="en" sz="2000">
                <a:solidFill>
                  <a:schemeClr val="dk1"/>
                </a:solidFill>
              </a:rPr>
              <a:t>2. OBISPOS</a:t>
            </a:r>
            <a:r>
              <a:rPr lang="en" sz="2000">
                <a:solidFill>
                  <a:schemeClr val="dk1"/>
                </a:solidFill>
              </a:rPr>
              <a:t> </a:t>
            </a:r>
            <a:r>
              <a:rPr b="1" lang="en" sz="2000">
                <a:solidFill>
                  <a:schemeClr val="dk1"/>
                </a:solidFill>
              </a:rPr>
              <a:t>AUSENTES:</a:t>
            </a:r>
            <a:r>
              <a:rPr lang="en" sz="2000">
                <a:solidFill>
                  <a:schemeClr val="dk1"/>
                </a:solidFill>
              </a:rPr>
              <a:t> de sus diócesis y no conocían los problemas de su pueblo. </a:t>
            </a:r>
            <a:endParaRPr sz="2000">
              <a:solidFill>
                <a:schemeClr val="dk1"/>
              </a:solidFill>
            </a:endParaRPr>
          </a:p>
          <a:p>
            <a:pPr indent="0" lvl="0" marL="107950" rtl="0" algn="just">
              <a:lnSpc>
                <a:spcPct val="100000"/>
              </a:lnSpc>
              <a:spcBef>
                <a:spcPts val="0"/>
              </a:spcBef>
              <a:spcAft>
                <a:spcPts val="0"/>
              </a:spcAft>
              <a:buSzPts val="1900"/>
              <a:buNone/>
            </a:pPr>
            <a:r>
              <a:rPr b="1" lang="en" sz="2000">
                <a:solidFill>
                  <a:schemeClr val="dk1"/>
                </a:solidFill>
              </a:rPr>
              <a:t>3.</a:t>
            </a:r>
            <a:r>
              <a:rPr lang="en" sz="2000">
                <a:solidFill>
                  <a:schemeClr val="dk1"/>
                </a:solidFill>
              </a:rPr>
              <a:t> Se dedicaban a acumular </a:t>
            </a:r>
            <a:r>
              <a:rPr b="1" lang="en" sz="2000">
                <a:solidFill>
                  <a:schemeClr val="dk1"/>
                </a:solidFill>
              </a:rPr>
              <a:t>BENEFICIOS </a:t>
            </a:r>
            <a:r>
              <a:rPr lang="en" sz="2000">
                <a:solidFill>
                  <a:schemeClr val="dk1"/>
                </a:solidFill>
              </a:rPr>
              <a:t>monetarios</a:t>
            </a:r>
            <a:endParaRPr sz="2000">
              <a:solidFill>
                <a:schemeClr val="dk1"/>
              </a:solidFill>
            </a:endParaRPr>
          </a:p>
          <a:p>
            <a:pPr indent="0" lvl="0" marL="107950" rtl="0" algn="just">
              <a:lnSpc>
                <a:spcPct val="100000"/>
              </a:lnSpc>
              <a:spcBef>
                <a:spcPts val="0"/>
              </a:spcBef>
              <a:spcAft>
                <a:spcPts val="0"/>
              </a:spcAft>
              <a:buSzPts val="1900"/>
              <a:buNone/>
            </a:pPr>
            <a:r>
              <a:rPr b="1" lang="en" sz="2000">
                <a:solidFill>
                  <a:schemeClr val="dk1"/>
                </a:solidFill>
              </a:rPr>
              <a:t>4. RELIGIÓN</a:t>
            </a:r>
            <a:r>
              <a:rPr lang="en" sz="2000">
                <a:solidFill>
                  <a:schemeClr val="dk1"/>
                </a:solidFill>
              </a:rPr>
              <a:t> </a:t>
            </a:r>
            <a:r>
              <a:rPr b="1" lang="en" sz="2000">
                <a:solidFill>
                  <a:schemeClr val="dk1"/>
                </a:solidFill>
              </a:rPr>
              <a:t>ALEJADA</a:t>
            </a:r>
            <a:r>
              <a:rPr lang="en" sz="2000">
                <a:solidFill>
                  <a:schemeClr val="dk1"/>
                </a:solidFill>
              </a:rPr>
              <a:t> de las personas: las misas y textos religiosos en latín, mucho miedo al pecado, etc. (no era cercana como hoy)</a:t>
            </a:r>
            <a:endParaRPr sz="2000">
              <a:solidFill>
                <a:schemeClr val="dk1"/>
              </a:solidFill>
            </a:endParaRPr>
          </a:p>
          <a:p>
            <a:pPr indent="0" lvl="0" marL="107950" rtl="0" algn="just">
              <a:lnSpc>
                <a:spcPct val="100000"/>
              </a:lnSpc>
              <a:spcBef>
                <a:spcPts val="0"/>
              </a:spcBef>
              <a:spcAft>
                <a:spcPts val="0"/>
              </a:spcAft>
              <a:buSzPts val="1900"/>
              <a:buNone/>
            </a:pPr>
            <a:r>
              <a:rPr b="1" lang="en" sz="2000">
                <a:solidFill>
                  <a:schemeClr val="dk1"/>
                </a:solidFill>
              </a:rPr>
              <a:t>5.</a:t>
            </a:r>
            <a:r>
              <a:rPr lang="en" sz="2000">
                <a:solidFill>
                  <a:schemeClr val="dk1"/>
                </a:solidFill>
              </a:rPr>
              <a:t> Los </a:t>
            </a:r>
            <a:r>
              <a:rPr b="1" lang="en" sz="2000">
                <a:solidFill>
                  <a:schemeClr val="dk1"/>
                </a:solidFill>
              </a:rPr>
              <a:t>papas</a:t>
            </a:r>
            <a:r>
              <a:rPr lang="en" sz="2000">
                <a:solidFill>
                  <a:schemeClr val="dk1"/>
                </a:solidFill>
              </a:rPr>
              <a:t> habían </a:t>
            </a:r>
            <a:r>
              <a:rPr b="1" lang="en" sz="2000">
                <a:solidFill>
                  <a:schemeClr val="dk1"/>
                </a:solidFill>
              </a:rPr>
              <a:t>PERDIDO LA AUTORIDAD</a:t>
            </a:r>
            <a:r>
              <a:rPr lang="en" sz="2000">
                <a:solidFill>
                  <a:schemeClr val="dk1"/>
                </a:solidFill>
              </a:rPr>
              <a:t> y se habían convertido en motivo de escándalo. La sede de Pedro (el Vaticano) estuvo ocupada por papas preocupados por las bellas artes y la defensa de sus Estados (más que de los deberes religiosos que tenían).</a:t>
            </a:r>
            <a:r>
              <a:rPr lang="en" sz="1900"/>
              <a:t> </a:t>
            </a:r>
            <a:endParaRPr sz="1900"/>
          </a:p>
          <a:p>
            <a:pPr indent="0" lvl="0" marL="0" rtl="0" algn="l">
              <a:lnSpc>
                <a:spcPct val="100000"/>
              </a:lnSpc>
              <a:spcBef>
                <a:spcPts val="0"/>
              </a:spcBef>
              <a:spcAft>
                <a:spcPts val="0"/>
              </a:spcAft>
              <a:buSzPts val="120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2"/>
          <p:cNvSpPr txBox="1"/>
          <p:nvPr>
            <p:ph idx="1" type="body"/>
          </p:nvPr>
        </p:nvSpPr>
        <p:spPr>
          <a:xfrm>
            <a:off x="685800" y="771475"/>
            <a:ext cx="7772400" cy="3416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200"/>
              <a:buNone/>
            </a:pPr>
            <a:r>
              <a:rPr lang="en" sz="2200"/>
              <a:t>Lo que partió como una crítica a las indulgencias terminó transformándose en la formación de una </a:t>
            </a:r>
            <a:r>
              <a:rPr b="1" lang="en" sz="2200"/>
              <a:t>NUEVA RELIGIÓN </a:t>
            </a:r>
            <a:endParaRPr b="1" sz="2200"/>
          </a:p>
        </p:txBody>
      </p:sp>
      <p:pic>
        <p:nvPicPr>
          <p:cNvPr id="231" name="Google Shape;231;p32"/>
          <p:cNvPicPr preferRelativeResize="0"/>
          <p:nvPr/>
        </p:nvPicPr>
        <p:blipFill rotWithShape="1">
          <a:blip r:embed="rId3">
            <a:alphaModFix/>
          </a:blip>
          <a:srcRect b="0" l="0" r="0" t="0"/>
          <a:stretch/>
        </p:blipFill>
        <p:spPr>
          <a:xfrm>
            <a:off x="3313138" y="1871450"/>
            <a:ext cx="2517726" cy="25177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3"/>
          <p:cNvSpPr txBox="1"/>
          <p:nvPr>
            <p:ph type="title"/>
          </p:nvPr>
        </p:nvSpPr>
        <p:spPr>
          <a:xfrm>
            <a:off x="685800" y="445025"/>
            <a:ext cx="77724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262626"/>
              </a:buClr>
              <a:buSzPts val="2800"/>
              <a:buFont typeface="Garamond"/>
              <a:buNone/>
            </a:pPr>
            <a:r>
              <a:rPr lang="en"/>
              <a:t>CONSECUENCIAS</a:t>
            </a:r>
            <a:endParaRPr/>
          </a:p>
        </p:txBody>
      </p:sp>
      <p:sp>
        <p:nvSpPr>
          <p:cNvPr id="237" name="Google Shape;237;p33"/>
          <p:cNvSpPr txBox="1"/>
          <p:nvPr>
            <p:ph idx="1" type="body"/>
          </p:nvPr>
        </p:nvSpPr>
        <p:spPr>
          <a:xfrm>
            <a:off x="685800" y="1077100"/>
            <a:ext cx="7772400" cy="968100"/>
          </a:xfrm>
          <a:prstGeom prst="rect">
            <a:avLst/>
          </a:prstGeom>
          <a:noFill/>
          <a:ln>
            <a:noFill/>
          </a:ln>
        </p:spPr>
        <p:txBody>
          <a:bodyPr anchorCtr="0" anchor="t" bIns="91425" lIns="91425" spcFirstLastPara="1" rIns="91425" wrap="square" tIns="91425">
            <a:noAutofit/>
          </a:bodyPr>
          <a:lstStyle/>
          <a:p>
            <a:pPr indent="-381000" lvl="0" marL="457200" rtl="0" algn="just">
              <a:lnSpc>
                <a:spcPct val="100000"/>
              </a:lnSpc>
              <a:spcBef>
                <a:spcPts val="0"/>
              </a:spcBef>
              <a:spcAft>
                <a:spcPts val="0"/>
              </a:spcAft>
              <a:buClr>
                <a:schemeClr val="dk1"/>
              </a:buClr>
              <a:buSzPts val="2400"/>
              <a:buAutoNum type="arabicPeriod"/>
            </a:pPr>
            <a:r>
              <a:rPr b="1" lang="en" sz="2400">
                <a:solidFill>
                  <a:srgbClr val="000000"/>
                </a:solidFill>
              </a:rPr>
              <a:t>Se forman las iglesias protestantes</a:t>
            </a:r>
            <a:r>
              <a:rPr lang="en" sz="2400">
                <a:solidFill>
                  <a:srgbClr val="000000"/>
                </a:solidFill>
              </a:rPr>
              <a:t>, no solo el luteranismo sino que también el anglicanismo o calvinismo </a:t>
            </a:r>
            <a:endParaRPr sz="2400">
              <a:solidFill>
                <a:srgbClr val="000000"/>
              </a:solidFill>
            </a:endParaRPr>
          </a:p>
          <a:p>
            <a:pPr indent="0" lvl="0" marL="0" rtl="0" algn="just">
              <a:lnSpc>
                <a:spcPct val="100000"/>
              </a:lnSpc>
              <a:spcBef>
                <a:spcPts val="0"/>
              </a:spcBef>
              <a:spcAft>
                <a:spcPts val="0"/>
              </a:spcAft>
              <a:buSzPts val="1200"/>
              <a:buNone/>
            </a:pPr>
            <a:r>
              <a:t/>
            </a:r>
            <a:endParaRPr sz="2400">
              <a:solidFill>
                <a:srgbClr val="000000"/>
              </a:solidFill>
            </a:endParaRPr>
          </a:p>
          <a:p>
            <a:pPr indent="-381000" lvl="0" marL="457200" rtl="0" algn="just">
              <a:lnSpc>
                <a:spcPct val="100000"/>
              </a:lnSpc>
              <a:spcBef>
                <a:spcPts val="0"/>
              </a:spcBef>
              <a:spcAft>
                <a:spcPts val="0"/>
              </a:spcAft>
              <a:buClr>
                <a:schemeClr val="dk1"/>
              </a:buClr>
              <a:buSzPts val="2400"/>
              <a:buAutoNum type="arabicPeriod"/>
            </a:pPr>
            <a:r>
              <a:rPr b="1" lang="en" sz="2400">
                <a:solidFill>
                  <a:schemeClr val="dk1"/>
                </a:solidFill>
              </a:rPr>
              <a:t>Guerra religiosa en </a:t>
            </a:r>
            <a:r>
              <a:rPr b="1" lang="en" sz="2400">
                <a:solidFill>
                  <a:schemeClr val="dk1"/>
                </a:solidFill>
              </a:rPr>
              <a:t>Europa</a:t>
            </a:r>
            <a:r>
              <a:rPr b="1" lang="en" sz="2400">
                <a:solidFill>
                  <a:schemeClr val="dk1"/>
                </a:solidFill>
              </a:rPr>
              <a:t>:</a:t>
            </a:r>
            <a:r>
              <a:rPr lang="en" sz="2400">
                <a:solidFill>
                  <a:schemeClr val="dk1"/>
                </a:solidFill>
              </a:rPr>
              <a:t> se enfrenta el papa y el rey de España contra los príncipes de Alemania que apoyaban a Lutero. Finalmente se firma un tratado que permite a los príncipes elegir su religión</a:t>
            </a:r>
            <a:r>
              <a:rPr lang="en" sz="2400">
                <a:solidFill>
                  <a:srgbClr val="7C7F91"/>
                </a:solidFill>
              </a:rPr>
              <a:t>.</a:t>
            </a:r>
            <a:endParaRPr sz="2400">
              <a:solidFill>
                <a:srgbClr val="7C7F91"/>
              </a:solidFill>
            </a:endParaRPr>
          </a:p>
          <a:p>
            <a:pPr indent="0" lvl="0" marL="0" rtl="0" algn="just">
              <a:lnSpc>
                <a:spcPct val="100000"/>
              </a:lnSpc>
              <a:spcBef>
                <a:spcPts val="0"/>
              </a:spcBef>
              <a:spcAft>
                <a:spcPts val="0"/>
              </a:spcAft>
              <a:buSzPts val="1200"/>
              <a:buNone/>
            </a:pPr>
            <a:r>
              <a:t/>
            </a:r>
            <a:endParaRPr sz="2400">
              <a:solidFill>
                <a:srgbClr val="7C7F91"/>
              </a:solidFill>
            </a:endParaRPr>
          </a:p>
          <a:p>
            <a:pPr indent="-381000" lvl="0" marL="457200" rtl="0" algn="l">
              <a:lnSpc>
                <a:spcPct val="100000"/>
              </a:lnSpc>
              <a:spcBef>
                <a:spcPts val="0"/>
              </a:spcBef>
              <a:spcAft>
                <a:spcPts val="0"/>
              </a:spcAft>
              <a:buClr>
                <a:schemeClr val="dk1"/>
              </a:buClr>
              <a:buSzPts val="2400"/>
              <a:buAutoNum type="arabicPeriod"/>
            </a:pPr>
            <a:r>
              <a:rPr b="1" lang="en" sz="2400">
                <a:solidFill>
                  <a:schemeClr val="dk1"/>
                </a:solidFill>
              </a:rPr>
              <a:t>Ruptura religiosa en Europa.</a:t>
            </a:r>
            <a:r>
              <a:rPr b="1" lang="en" sz="2400">
                <a:solidFill>
                  <a:srgbClr val="7C7F91"/>
                </a:solidFill>
              </a:rPr>
              <a:t> </a:t>
            </a:r>
            <a:endParaRPr b="1" sz="2400">
              <a:solidFill>
                <a:srgbClr val="7C7F91"/>
              </a:solidFill>
            </a:endParaRPr>
          </a:p>
          <a:p>
            <a:pPr indent="0" lvl="0" marL="0" rtl="0" algn="just">
              <a:lnSpc>
                <a:spcPct val="100000"/>
              </a:lnSpc>
              <a:spcBef>
                <a:spcPts val="0"/>
              </a:spcBef>
              <a:spcAft>
                <a:spcPts val="0"/>
              </a:spcAft>
              <a:buSzPts val="1200"/>
              <a:buNone/>
            </a:pPr>
            <a:r>
              <a:t/>
            </a:r>
            <a:endParaRPr sz="2400">
              <a:solidFill>
                <a:srgbClr val="7C7F91"/>
              </a:solidFill>
            </a:endParaRPr>
          </a:p>
          <a:p>
            <a:pPr indent="0" lvl="0" marL="0" rtl="0" algn="l">
              <a:lnSpc>
                <a:spcPct val="100000"/>
              </a:lnSpc>
              <a:spcBef>
                <a:spcPts val="0"/>
              </a:spcBef>
              <a:spcAft>
                <a:spcPts val="0"/>
              </a:spcAft>
              <a:buSzPts val="1200"/>
              <a:buNone/>
            </a:pPr>
            <a:r>
              <a:t/>
            </a:r>
            <a:endParaRPr/>
          </a:p>
        </p:txBody>
      </p:sp>
      <p:sp>
        <p:nvSpPr>
          <p:cNvPr id="238" name="Google Shape;238;p33"/>
          <p:cNvSpPr txBox="1"/>
          <p:nvPr/>
        </p:nvSpPr>
        <p:spPr>
          <a:xfrm>
            <a:off x="741900" y="4938900"/>
            <a:ext cx="8538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t/>
            </a:r>
            <a:endParaRPr b="1" i="0" sz="2400" u="none" cap="none" strike="noStrike">
              <a:solidFill>
                <a:srgbClr val="7C7F91"/>
              </a:solidFill>
              <a:latin typeface="Garamond"/>
              <a:ea typeface="Garamond"/>
              <a:cs typeface="Garamond"/>
              <a:sym typeface="Garamo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1000"/>
                                        <p:tgtEl>
                                          <p:spTgt spid="2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4"/>
          <p:cNvSpPr txBox="1"/>
          <p:nvPr>
            <p:ph type="title"/>
          </p:nvPr>
        </p:nvSpPr>
        <p:spPr>
          <a:xfrm>
            <a:off x="685800" y="445025"/>
            <a:ext cx="77724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262626"/>
              </a:buClr>
              <a:buSzPts val="2800"/>
              <a:buFont typeface="Garamond"/>
              <a:buNone/>
            </a:pPr>
            <a:r>
              <a:rPr lang="en"/>
              <a:t>PRÁCTICA GUIADA</a:t>
            </a:r>
            <a:endParaRPr/>
          </a:p>
        </p:txBody>
      </p:sp>
      <p:sp>
        <p:nvSpPr>
          <p:cNvPr id="244" name="Google Shape;244;p34"/>
          <p:cNvSpPr txBox="1"/>
          <p:nvPr>
            <p:ph idx="1" type="body"/>
          </p:nvPr>
        </p:nvSpPr>
        <p:spPr>
          <a:xfrm>
            <a:off x="890300" y="1200150"/>
            <a:ext cx="7363500" cy="14349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AutoNum type="arabicPeriod"/>
            </a:pPr>
            <a:r>
              <a:rPr lang="en" sz="1700"/>
              <a:t>Abrir su libro en la página 30. </a:t>
            </a:r>
            <a:endParaRPr sz="1700"/>
          </a:p>
          <a:p>
            <a:pPr indent="-342900" lvl="0" marL="457200" rtl="0" algn="l">
              <a:lnSpc>
                <a:spcPct val="100000"/>
              </a:lnSpc>
              <a:spcBef>
                <a:spcPts val="0"/>
              </a:spcBef>
              <a:spcAft>
                <a:spcPts val="0"/>
              </a:spcAft>
              <a:buSzPts val="1800"/>
              <a:buAutoNum type="arabicPeriod"/>
            </a:pPr>
            <a:r>
              <a:rPr lang="en" sz="1700"/>
              <a:t>Leer los recurso B y C</a:t>
            </a:r>
            <a:endParaRPr sz="1700"/>
          </a:p>
          <a:p>
            <a:pPr indent="-342900" lvl="0" marL="457200" rtl="0" algn="l">
              <a:lnSpc>
                <a:spcPct val="100000"/>
              </a:lnSpc>
              <a:spcBef>
                <a:spcPts val="0"/>
              </a:spcBef>
              <a:spcAft>
                <a:spcPts val="0"/>
              </a:spcAft>
              <a:buSzPts val="1800"/>
              <a:buAutoNum type="arabicPeriod"/>
            </a:pPr>
            <a:r>
              <a:rPr lang="en" sz="1700"/>
              <a:t>Contestar las siguientes preguntas en su cuaderno </a:t>
            </a:r>
            <a:endParaRPr sz="1700"/>
          </a:p>
        </p:txBody>
      </p:sp>
      <p:sp>
        <p:nvSpPr>
          <p:cNvPr id="245" name="Google Shape;245;p34"/>
          <p:cNvSpPr txBox="1"/>
          <p:nvPr/>
        </p:nvSpPr>
        <p:spPr>
          <a:xfrm>
            <a:off x="423225" y="2894575"/>
            <a:ext cx="4290900" cy="1477500"/>
          </a:xfrm>
          <a:prstGeom prst="rect">
            <a:avLst/>
          </a:prstGeom>
          <a:solidFill>
            <a:srgbClr val="FCE5CD"/>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Lea el recurso B y conteste</a:t>
            </a:r>
            <a:endParaRPr b="1"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AutoNum type="arabicPeriod"/>
            </a:pPr>
            <a:r>
              <a:rPr b="0" i="0" lang="en" sz="1400" u="none" cap="none" strike="noStrike">
                <a:solidFill>
                  <a:srgbClr val="000000"/>
                </a:solidFill>
                <a:latin typeface="Arial"/>
                <a:ea typeface="Arial"/>
                <a:cs typeface="Arial"/>
                <a:sym typeface="Arial"/>
              </a:rPr>
              <a:t>¿Cómo vivían los monjes que eran denunciados?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AutoNum type="arabicPeriod"/>
            </a:pPr>
            <a:r>
              <a:rPr b="0" i="0" lang="en" sz="1400" u="none" cap="none" strike="noStrike">
                <a:solidFill>
                  <a:srgbClr val="000000"/>
                </a:solidFill>
                <a:latin typeface="Arial"/>
                <a:ea typeface="Arial"/>
                <a:cs typeface="Arial"/>
                <a:sym typeface="Arial"/>
              </a:rPr>
              <a:t>¿Cuáles eran las faltas de los obispos?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AutoNum type="arabicPeriod"/>
            </a:pPr>
            <a:r>
              <a:rPr b="0" i="0" lang="en" sz="1400" u="none" cap="none" strike="noStrike">
                <a:solidFill>
                  <a:srgbClr val="000000"/>
                </a:solidFill>
                <a:latin typeface="Arial"/>
                <a:ea typeface="Arial"/>
                <a:cs typeface="Arial"/>
                <a:sym typeface="Arial"/>
              </a:rPr>
              <a:t>¿Qué habían perdido los papas?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34"/>
          <p:cNvSpPr txBox="1"/>
          <p:nvPr/>
        </p:nvSpPr>
        <p:spPr>
          <a:xfrm>
            <a:off x="4871650" y="2829700"/>
            <a:ext cx="4031400" cy="1477500"/>
          </a:xfrm>
          <a:prstGeom prst="rect">
            <a:avLst/>
          </a:prstGeom>
          <a:solidFill>
            <a:srgbClr val="D0E0E3"/>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Lea el recurso C y conteste</a:t>
            </a:r>
            <a:endParaRPr b="1"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AutoNum type="arabicPeriod"/>
            </a:pPr>
            <a:r>
              <a:rPr b="0" i="0" lang="en" sz="1400" u="none" cap="none" strike="noStrike">
                <a:solidFill>
                  <a:srgbClr val="000000"/>
                </a:solidFill>
                <a:latin typeface="Arial"/>
                <a:ea typeface="Arial"/>
                <a:cs typeface="Arial"/>
                <a:sym typeface="Arial"/>
              </a:rPr>
              <a:t>¿En qué fecha comenzó la construcción de la basílica de San pedro?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AutoNum type="arabicPeriod"/>
            </a:pPr>
            <a:r>
              <a:rPr b="0" i="0" lang="en" sz="1400" u="none" cap="none" strike="noStrike">
                <a:solidFill>
                  <a:srgbClr val="000000"/>
                </a:solidFill>
                <a:latin typeface="Arial"/>
                <a:ea typeface="Arial"/>
                <a:cs typeface="Arial"/>
                <a:sym typeface="Arial"/>
              </a:rPr>
              <a:t>¿Qué hace el Papa León X para terminar con la construcción de la basílica?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5"/>
          <p:cNvSpPr txBox="1"/>
          <p:nvPr>
            <p:ph type="title"/>
          </p:nvPr>
        </p:nvSpPr>
        <p:spPr>
          <a:xfrm>
            <a:off x="685800" y="445025"/>
            <a:ext cx="77724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262626"/>
              </a:buClr>
              <a:buSzPts val="2800"/>
              <a:buFont typeface="Garamond"/>
              <a:buNone/>
            </a:pPr>
            <a:r>
              <a:rPr lang="en"/>
              <a:t>B</a:t>
            </a:r>
            <a:endParaRPr/>
          </a:p>
        </p:txBody>
      </p:sp>
      <p:sp>
        <p:nvSpPr>
          <p:cNvPr id="252" name="Google Shape;252;p35"/>
          <p:cNvSpPr txBox="1"/>
          <p:nvPr>
            <p:ph idx="1" type="body"/>
          </p:nvPr>
        </p:nvSpPr>
        <p:spPr>
          <a:xfrm>
            <a:off x="685800" y="1152475"/>
            <a:ext cx="7772400" cy="3416400"/>
          </a:xfrm>
          <a:prstGeom prst="rect">
            <a:avLst/>
          </a:prstGeom>
          <a:noFill/>
          <a:ln>
            <a:noFill/>
          </a:ln>
        </p:spPr>
        <p:txBody>
          <a:bodyPr anchorCtr="0" anchor="t" bIns="91425" lIns="91425" spcFirstLastPara="1" rIns="91425" wrap="square" tIns="91425">
            <a:noAutofit/>
          </a:bodyPr>
          <a:lstStyle/>
          <a:p>
            <a:pPr indent="0" lvl="0" marL="152400" rtl="0" algn="just">
              <a:lnSpc>
                <a:spcPct val="100000"/>
              </a:lnSpc>
              <a:spcBef>
                <a:spcPts val="0"/>
              </a:spcBef>
              <a:spcAft>
                <a:spcPts val="0"/>
              </a:spcAft>
              <a:buSzPts val="1200"/>
              <a:buNone/>
            </a:pPr>
            <a:r>
              <a:rPr lang="en" sz="1800"/>
              <a:t>“Eran muchos y antiguos los males de la Iglesia, que se denunciaron, quizás, más conscientemente que nunca [...]. Muchos monjes vivían relajadamente las reglas de sus órdenes, faltando a la vida comunitaria en pobreza, obediencia y castidad. Más graves eran las faltas de los obispos, muchos de ellos ausentes de la diócesis que debían pastorear, dedicados a acumular beneficios que aumentasen su renta y viviendo mundanamente las luchas políticas del momento. Y, en la cabeza, los papas habían perdido autoridad hasta convertirse, más bien, en motivo de escándalo [...]. La sede de Pedro estuvo ocupada por papas más preocupados por las bellas artes, o por la defensa de sus Estados [...]”. </a:t>
            </a:r>
            <a:endParaRPr/>
          </a:p>
          <a:p>
            <a:pPr indent="0" lvl="0" marL="152400" rtl="0" algn="l">
              <a:lnSpc>
                <a:spcPct val="100000"/>
              </a:lnSpc>
              <a:spcBef>
                <a:spcPts val="0"/>
              </a:spcBef>
              <a:spcAft>
                <a:spcPts val="0"/>
              </a:spcAft>
              <a:buSzPts val="1200"/>
              <a:buNone/>
            </a:pPr>
            <a:r>
              <a:t/>
            </a:r>
            <a:endParaRPr/>
          </a:p>
          <a:p>
            <a:pPr indent="0" lvl="0" marL="152400" rtl="0" algn="l">
              <a:lnSpc>
                <a:spcPct val="100000"/>
              </a:lnSpc>
              <a:spcBef>
                <a:spcPts val="0"/>
              </a:spcBef>
              <a:spcAft>
                <a:spcPts val="0"/>
              </a:spcAft>
              <a:buSzPts val="1200"/>
              <a:buNone/>
            </a:pPr>
            <a:r>
              <a:rPr lang="en"/>
              <a:t>Floristán, Alfredo (coord.) (2005). </a:t>
            </a:r>
            <a:endParaRPr/>
          </a:p>
          <a:p>
            <a:pPr indent="0" lvl="0" marL="152400" rtl="0" algn="l">
              <a:lnSpc>
                <a:spcPct val="100000"/>
              </a:lnSpc>
              <a:spcBef>
                <a:spcPts val="0"/>
              </a:spcBef>
              <a:spcAft>
                <a:spcPts val="0"/>
              </a:spcAft>
              <a:buSzPts val="1200"/>
              <a:buNone/>
            </a:pPr>
            <a:r>
              <a:rPr lang="en"/>
              <a:t>Historia Universal Moderna. </a:t>
            </a:r>
            <a:endParaRPr/>
          </a:p>
          <a:p>
            <a:pPr indent="0" lvl="0" marL="152400" rtl="0" algn="l">
              <a:lnSpc>
                <a:spcPct val="100000"/>
              </a:lnSpc>
              <a:spcBef>
                <a:spcPts val="0"/>
              </a:spcBef>
              <a:spcAft>
                <a:spcPts val="0"/>
              </a:spcAft>
              <a:buSzPts val="1200"/>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6"/>
          <p:cNvSpPr txBox="1"/>
          <p:nvPr>
            <p:ph type="title"/>
          </p:nvPr>
        </p:nvSpPr>
        <p:spPr>
          <a:xfrm>
            <a:off x="685800" y="445025"/>
            <a:ext cx="77724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262626"/>
              </a:buClr>
              <a:buSzPts val="2800"/>
              <a:buFont typeface="Garamond"/>
              <a:buNone/>
            </a:pPr>
            <a:r>
              <a:rPr lang="en"/>
              <a:t>C</a:t>
            </a:r>
            <a:endParaRPr/>
          </a:p>
        </p:txBody>
      </p:sp>
      <p:sp>
        <p:nvSpPr>
          <p:cNvPr id="258" name="Google Shape;258;p36"/>
          <p:cNvSpPr txBox="1"/>
          <p:nvPr>
            <p:ph idx="1" type="body"/>
          </p:nvPr>
        </p:nvSpPr>
        <p:spPr>
          <a:xfrm>
            <a:off x="685800" y="1152475"/>
            <a:ext cx="3886200" cy="3416400"/>
          </a:xfrm>
          <a:prstGeom prst="rect">
            <a:avLst/>
          </a:prstGeom>
          <a:noFill/>
          <a:ln>
            <a:noFill/>
          </a:ln>
        </p:spPr>
        <p:txBody>
          <a:bodyPr anchorCtr="0" anchor="t" bIns="91425" lIns="91425" spcFirstLastPara="1" rIns="91425" wrap="square" tIns="91425">
            <a:noAutofit/>
          </a:bodyPr>
          <a:lstStyle/>
          <a:p>
            <a:pPr indent="0" lvl="0" marL="152400" rtl="0" algn="just">
              <a:lnSpc>
                <a:spcPct val="100000"/>
              </a:lnSpc>
              <a:spcBef>
                <a:spcPts val="0"/>
              </a:spcBef>
              <a:spcAft>
                <a:spcPts val="0"/>
              </a:spcAft>
              <a:buSzPts val="1200"/>
              <a:buNone/>
            </a:pPr>
            <a:r>
              <a:rPr lang="en" sz="1600"/>
              <a:t>La Basílica de San Pedro, ubicada en el Vaticano, es considerada la más grande de todas las iglesias del mundo cristiano. Su construcción comenzó en 1506 por orden del papa Julio II y requirió de muchos recursos, lo que significó tributos y recaudaciones extraordinarias. En este contexto, el papa sucesor, León X, publicó una bula en 1515 en la que solicitaba donativos para terminar la obra de la basílica a cambio de indulgencias, es decir, el perdón de los pecados por mediación de la Iglesia. A esto le siguió la venta de indulgencias para recaudar dinero. </a:t>
            </a:r>
            <a:endParaRPr/>
          </a:p>
          <a:p>
            <a:pPr indent="0" lvl="0" marL="152400" rtl="0" algn="l">
              <a:lnSpc>
                <a:spcPct val="100000"/>
              </a:lnSpc>
              <a:spcBef>
                <a:spcPts val="0"/>
              </a:spcBef>
              <a:spcAft>
                <a:spcPts val="0"/>
              </a:spcAft>
              <a:buSzPts val="1200"/>
              <a:buNone/>
            </a:pPr>
            <a:r>
              <a:t/>
            </a:r>
            <a:endParaRPr/>
          </a:p>
        </p:txBody>
      </p:sp>
      <p:sp>
        <p:nvSpPr>
          <p:cNvPr id="259" name="Google Shape;259;p36"/>
          <p:cNvSpPr txBox="1"/>
          <p:nvPr/>
        </p:nvSpPr>
        <p:spPr>
          <a:xfrm>
            <a:off x="4844473" y="3816244"/>
            <a:ext cx="3495963"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Codazzi, Viviano (aprox. 1630). </a:t>
            </a:r>
            <a:r>
              <a:rPr b="0" i="1" lang="en" sz="1400" u="none" cap="none" strike="noStrike">
                <a:solidFill>
                  <a:srgbClr val="000000"/>
                </a:solidFill>
                <a:latin typeface="Arial"/>
                <a:ea typeface="Arial"/>
                <a:cs typeface="Arial"/>
                <a:sym typeface="Arial"/>
              </a:rPr>
              <a:t>Basílica de San Pedro, Roma</a:t>
            </a:r>
            <a:r>
              <a:rPr b="0" i="0" lang="en" sz="1400" u="none" cap="none" strike="noStrike">
                <a:solidFill>
                  <a:srgbClr val="000000"/>
                </a:solidFill>
                <a:latin typeface="Arial"/>
                <a:ea typeface="Arial"/>
                <a:cs typeface="Arial"/>
                <a:sym typeface="Arial"/>
              </a:rPr>
              <a:t>. [Pintura]. </a:t>
            </a:r>
            <a:endParaRPr b="0" i="0" sz="1400" u="none" cap="none" strike="noStrike">
              <a:solidFill>
                <a:srgbClr val="000000"/>
              </a:solidFill>
              <a:latin typeface="Arial"/>
              <a:ea typeface="Arial"/>
              <a:cs typeface="Arial"/>
              <a:sym typeface="Arial"/>
            </a:endParaRPr>
          </a:p>
        </p:txBody>
      </p:sp>
      <p:pic>
        <p:nvPicPr>
          <p:cNvPr id="260" name="Google Shape;260;p36"/>
          <p:cNvPicPr preferRelativeResize="0"/>
          <p:nvPr/>
        </p:nvPicPr>
        <p:blipFill rotWithShape="1">
          <a:blip r:embed="rId3">
            <a:alphaModFix/>
          </a:blip>
          <a:srcRect b="0" l="0" r="0" t="0"/>
          <a:stretch/>
        </p:blipFill>
        <p:spPr>
          <a:xfrm>
            <a:off x="4919518" y="804036"/>
            <a:ext cx="3420918" cy="260883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37"/>
          <p:cNvSpPr txBox="1"/>
          <p:nvPr>
            <p:ph type="title"/>
          </p:nvPr>
        </p:nvSpPr>
        <p:spPr>
          <a:xfrm>
            <a:off x="1316025" y="1855250"/>
            <a:ext cx="6367800" cy="8904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Clr>
                <a:srgbClr val="262626"/>
              </a:buClr>
              <a:buSzPts val="4800"/>
              <a:buFont typeface="Garamond"/>
              <a:buNone/>
            </a:pPr>
            <a:r>
              <a:rPr lang="en"/>
              <a:t>TICKET DE SALIDA</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3"/>
          <p:cNvSpPr txBox="1"/>
          <p:nvPr>
            <p:ph type="ctrTitle"/>
          </p:nvPr>
        </p:nvSpPr>
        <p:spPr>
          <a:xfrm>
            <a:off x="1768869" y="1194272"/>
            <a:ext cx="4865255" cy="9084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Clr>
                <a:srgbClr val="262626"/>
              </a:buClr>
              <a:buSzPts val="4000"/>
              <a:buFont typeface="Garamond"/>
              <a:buNone/>
            </a:pPr>
            <a:r>
              <a:rPr lang="en"/>
              <a:t>Reforma protestante</a:t>
            </a:r>
            <a:endParaRPr/>
          </a:p>
        </p:txBody>
      </p:sp>
      <p:sp>
        <p:nvSpPr>
          <p:cNvPr id="171" name="Google Shape;171;p23"/>
          <p:cNvSpPr txBox="1"/>
          <p:nvPr>
            <p:ph idx="1" type="subTitle"/>
          </p:nvPr>
        </p:nvSpPr>
        <p:spPr>
          <a:xfrm>
            <a:off x="1965818" y="2672316"/>
            <a:ext cx="3886200" cy="1392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185"/>
              <a:buNone/>
            </a:pPr>
            <a:r>
              <a:rPr b="1" lang="en" sz="1900"/>
              <a:t>Objetivo:</a:t>
            </a:r>
            <a:r>
              <a:rPr lang="en" sz="1900"/>
              <a:t> Explicar el cambio que significó para europa la ruptura de la unidad religiosa a través de fuentes</a:t>
            </a:r>
            <a:endParaRPr sz="1900"/>
          </a:p>
          <a:p>
            <a:pPr indent="0" lvl="0" marL="0" rtl="0" algn="l">
              <a:lnSpc>
                <a:spcPct val="100000"/>
              </a:lnSpc>
              <a:spcBef>
                <a:spcPts val="0"/>
              </a:spcBef>
              <a:spcAft>
                <a:spcPts val="0"/>
              </a:spcAft>
              <a:buSzPts val="2185"/>
              <a:buNone/>
            </a:pPr>
            <a:r>
              <a:t/>
            </a:r>
            <a:endParaRPr sz="1900"/>
          </a:p>
          <a:p>
            <a:pPr indent="0" lvl="0" marL="0" rtl="0" algn="l">
              <a:lnSpc>
                <a:spcPct val="100000"/>
              </a:lnSpc>
              <a:spcBef>
                <a:spcPts val="0"/>
              </a:spcBef>
              <a:spcAft>
                <a:spcPts val="0"/>
              </a:spcAft>
              <a:buSzPts val="2185"/>
              <a:buNone/>
            </a:pPr>
            <a:r>
              <a:t/>
            </a:r>
            <a:endParaRPr sz="1900"/>
          </a:p>
          <a:p>
            <a:pPr indent="0" lvl="0" marL="0" rtl="0" algn="l">
              <a:lnSpc>
                <a:spcPct val="100000"/>
              </a:lnSpc>
              <a:spcBef>
                <a:spcPts val="0"/>
              </a:spcBef>
              <a:spcAft>
                <a:spcPts val="0"/>
              </a:spcAft>
              <a:buSzPts val="2185"/>
              <a:buNone/>
            </a:pPr>
            <a:r>
              <a:t/>
            </a:r>
            <a:endParaRPr sz="1900"/>
          </a:p>
          <a:p>
            <a:pPr indent="0" lvl="0" marL="0" rtl="0" algn="l">
              <a:lnSpc>
                <a:spcPct val="100000"/>
              </a:lnSpc>
              <a:spcBef>
                <a:spcPts val="0"/>
              </a:spcBef>
              <a:spcAft>
                <a:spcPts val="0"/>
              </a:spcAft>
              <a:buSzPts val="2185"/>
              <a:buNone/>
            </a:pPr>
            <a:r>
              <a:t/>
            </a:r>
            <a:endParaRPr sz="1900"/>
          </a:p>
          <a:p>
            <a:pPr indent="0" lvl="0" marL="0" rtl="0" algn="l">
              <a:lnSpc>
                <a:spcPct val="100000"/>
              </a:lnSpc>
              <a:spcBef>
                <a:spcPts val="0"/>
              </a:spcBef>
              <a:spcAft>
                <a:spcPts val="0"/>
              </a:spcAft>
              <a:buSzPts val="1811"/>
              <a:buNone/>
            </a:pPr>
            <a:r>
              <a:t/>
            </a:r>
            <a:endParaRPr/>
          </a:p>
        </p:txBody>
      </p:sp>
      <p:sp>
        <p:nvSpPr>
          <p:cNvPr id="172" name="Google Shape;172;p23"/>
          <p:cNvSpPr txBox="1"/>
          <p:nvPr/>
        </p:nvSpPr>
        <p:spPr>
          <a:xfrm>
            <a:off x="1679000" y="634144"/>
            <a:ext cx="3000000" cy="477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1" i="0" lang="en" sz="1900" u="none" cap="none" strike="noStrike">
                <a:solidFill>
                  <a:schemeClr val="dk1"/>
                </a:solidFill>
                <a:latin typeface="Open Sans"/>
                <a:ea typeface="Open Sans"/>
                <a:cs typeface="Open Sans"/>
                <a:sym typeface="Open Sans"/>
              </a:rPr>
              <a:t>Clase 13</a:t>
            </a:r>
            <a:endParaRPr b="0" i="0" sz="1900" u="none" cap="none" strike="noStrike">
              <a:solidFill>
                <a:srgbClr val="000000"/>
              </a:solidFill>
              <a:latin typeface="Arial"/>
              <a:ea typeface="Arial"/>
              <a:cs typeface="Arial"/>
              <a:sym typeface="Arial"/>
            </a:endParaRPr>
          </a:p>
        </p:txBody>
      </p:sp>
      <p:pic>
        <p:nvPicPr>
          <p:cNvPr id="173" name="Google Shape;173;p23"/>
          <p:cNvPicPr preferRelativeResize="0"/>
          <p:nvPr/>
        </p:nvPicPr>
        <p:blipFill rotWithShape="1">
          <a:blip r:embed="rId3">
            <a:alphaModFix/>
          </a:blip>
          <a:srcRect b="0" l="0" r="0" t="0"/>
          <a:stretch/>
        </p:blipFill>
        <p:spPr>
          <a:xfrm>
            <a:off x="6400801" y="1622185"/>
            <a:ext cx="2556626" cy="283728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4"/>
          <p:cNvSpPr txBox="1"/>
          <p:nvPr>
            <p:ph type="title"/>
          </p:nvPr>
        </p:nvSpPr>
        <p:spPr>
          <a:xfrm>
            <a:off x="685800" y="445025"/>
            <a:ext cx="77724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262626"/>
              </a:buClr>
              <a:buSzPts val="2800"/>
              <a:buFont typeface="Garamond"/>
              <a:buNone/>
            </a:pPr>
            <a:r>
              <a:rPr lang="en" sz="3900"/>
              <a:t>Agenda de la clase</a:t>
            </a:r>
            <a:endParaRPr sz="3900"/>
          </a:p>
        </p:txBody>
      </p:sp>
      <p:sp>
        <p:nvSpPr>
          <p:cNvPr id="179" name="Google Shape;179;p24"/>
          <p:cNvSpPr txBox="1"/>
          <p:nvPr>
            <p:ph idx="1" type="body"/>
          </p:nvPr>
        </p:nvSpPr>
        <p:spPr>
          <a:xfrm>
            <a:off x="685800" y="1152475"/>
            <a:ext cx="7772400" cy="3416400"/>
          </a:xfrm>
          <a:prstGeom prst="rect">
            <a:avLst/>
          </a:prstGeom>
          <a:noFill/>
          <a:ln>
            <a:noFill/>
          </a:ln>
        </p:spPr>
        <p:txBody>
          <a:bodyPr anchorCtr="0" anchor="t" bIns="91425" lIns="91425" spcFirstLastPara="1" rIns="91425" wrap="square" tIns="91425">
            <a:noAutofit/>
          </a:bodyPr>
          <a:lstStyle/>
          <a:p>
            <a:pPr indent="-381000" lvl="0" marL="457200" rtl="0" algn="l">
              <a:lnSpc>
                <a:spcPct val="100000"/>
              </a:lnSpc>
              <a:spcBef>
                <a:spcPts val="0"/>
              </a:spcBef>
              <a:spcAft>
                <a:spcPts val="0"/>
              </a:spcAft>
              <a:buSzPts val="2400"/>
              <a:buAutoNum type="arabicPeriod"/>
            </a:pPr>
            <a:r>
              <a:rPr lang="en" sz="2300">
                <a:solidFill>
                  <a:srgbClr val="30394B"/>
                </a:solidFill>
              </a:rPr>
              <a:t>Identificar qué fue la reforma protestante a través de un video</a:t>
            </a:r>
            <a:endParaRPr sz="2300">
              <a:solidFill>
                <a:srgbClr val="30394B"/>
              </a:solidFill>
            </a:endParaRPr>
          </a:p>
          <a:p>
            <a:pPr indent="-374650" lvl="0" marL="457200" rtl="0" algn="l">
              <a:lnSpc>
                <a:spcPct val="100000"/>
              </a:lnSpc>
              <a:spcBef>
                <a:spcPts val="0"/>
              </a:spcBef>
              <a:spcAft>
                <a:spcPts val="0"/>
              </a:spcAft>
              <a:buClr>
                <a:srgbClr val="30394B"/>
              </a:buClr>
              <a:buSzPts val="2300"/>
              <a:buAutoNum type="arabicPeriod"/>
            </a:pPr>
            <a:r>
              <a:rPr lang="en" sz="2300">
                <a:solidFill>
                  <a:srgbClr val="30394B"/>
                </a:solidFill>
              </a:rPr>
              <a:t>Explicar las consecuencias de la reforma</a:t>
            </a:r>
            <a:endParaRPr sz="2300">
              <a:solidFill>
                <a:srgbClr val="30394B"/>
              </a:solidFill>
            </a:endParaRPr>
          </a:p>
          <a:p>
            <a:pPr indent="-374650" lvl="0" marL="457200" rtl="0" algn="l">
              <a:lnSpc>
                <a:spcPct val="100000"/>
              </a:lnSpc>
              <a:spcBef>
                <a:spcPts val="0"/>
              </a:spcBef>
              <a:spcAft>
                <a:spcPts val="0"/>
              </a:spcAft>
              <a:buClr>
                <a:srgbClr val="30394B"/>
              </a:buClr>
              <a:buSzPts val="2300"/>
              <a:buAutoNum type="arabicPeriod"/>
            </a:pPr>
            <a:r>
              <a:rPr lang="en" sz="2300">
                <a:solidFill>
                  <a:srgbClr val="30394B"/>
                </a:solidFill>
              </a:rPr>
              <a:t>Guia de trabajo</a:t>
            </a:r>
            <a:endParaRPr sz="2300">
              <a:solidFill>
                <a:srgbClr val="30394B"/>
              </a:solidFill>
            </a:endParaRPr>
          </a:p>
          <a:p>
            <a:pPr indent="-374650" lvl="0" marL="457200" rtl="0" algn="l">
              <a:lnSpc>
                <a:spcPct val="100000"/>
              </a:lnSpc>
              <a:spcBef>
                <a:spcPts val="0"/>
              </a:spcBef>
              <a:spcAft>
                <a:spcPts val="0"/>
              </a:spcAft>
              <a:buClr>
                <a:srgbClr val="30394B"/>
              </a:buClr>
              <a:buSzPts val="2300"/>
              <a:buAutoNum type="arabicPeriod"/>
            </a:pPr>
            <a:r>
              <a:rPr lang="en" sz="2300">
                <a:solidFill>
                  <a:srgbClr val="30394B"/>
                </a:solidFill>
              </a:rPr>
              <a:t>Ticket de salida</a:t>
            </a:r>
            <a:endParaRPr sz="2300">
              <a:solidFill>
                <a:srgbClr val="30394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5"/>
          <p:cNvSpPr txBox="1"/>
          <p:nvPr>
            <p:ph type="title"/>
          </p:nvPr>
        </p:nvSpPr>
        <p:spPr>
          <a:xfrm>
            <a:off x="713500" y="886100"/>
            <a:ext cx="3670200" cy="1697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2800"/>
              <a:buFont typeface="Garamond"/>
              <a:buNone/>
            </a:pPr>
            <a:r>
              <a:rPr lang="en">
                <a:solidFill>
                  <a:srgbClr val="000000"/>
                </a:solidFill>
              </a:rPr>
              <a:t>Defina los siguientes conceptos en su cuaderno a partir del video</a:t>
            </a:r>
            <a:br>
              <a:rPr lang="en">
                <a:solidFill>
                  <a:srgbClr val="000000"/>
                </a:solidFill>
              </a:rPr>
            </a:br>
            <a:endParaRPr>
              <a:solidFill>
                <a:srgbClr val="000000"/>
              </a:solidFill>
            </a:endParaRPr>
          </a:p>
          <a:p>
            <a:pPr indent="0" lvl="0" marL="0" rtl="0" algn="l">
              <a:lnSpc>
                <a:spcPct val="100000"/>
              </a:lnSpc>
              <a:spcBef>
                <a:spcPts val="0"/>
              </a:spcBef>
              <a:spcAft>
                <a:spcPts val="0"/>
              </a:spcAft>
              <a:buClr>
                <a:srgbClr val="000000"/>
              </a:buClr>
              <a:buSzPts val="2800"/>
              <a:buFont typeface="Garamond"/>
              <a:buNone/>
            </a:pPr>
            <a:r>
              <a:rPr lang="en">
                <a:solidFill>
                  <a:srgbClr val="000000"/>
                </a:solidFill>
              </a:rPr>
              <a:t>Tiempo: 5 minutos</a:t>
            </a:r>
            <a:endParaRPr>
              <a:solidFill>
                <a:srgbClr val="000000"/>
              </a:solidFill>
            </a:endParaRPr>
          </a:p>
          <a:p>
            <a:pPr indent="0" lvl="0" marL="0" rtl="0" algn="l">
              <a:lnSpc>
                <a:spcPct val="100000"/>
              </a:lnSpc>
              <a:spcBef>
                <a:spcPts val="0"/>
              </a:spcBef>
              <a:spcAft>
                <a:spcPts val="0"/>
              </a:spcAft>
              <a:buClr>
                <a:schemeClr val="hlink"/>
              </a:buClr>
              <a:buSzPts val="2800"/>
              <a:buFont typeface="Garamond"/>
              <a:buNone/>
            </a:pPr>
            <a:r>
              <a:t/>
            </a:r>
            <a:endParaRPr>
              <a:solidFill>
                <a:srgbClr val="000000"/>
              </a:solidFill>
            </a:endParaRPr>
          </a:p>
          <a:p>
            <a:pPr indent="0" lvl="0" marL="0" rtl="0" algn="l">
              <a:lnSpc>
                <a:spcPct val="100000"/>
              </a:lnSpc>
              <a:spcBef>
                <a:spcPts val="0"/>
              </a:spcBef>
              <a:spcAft>
                <a:spcPts val="0"/>
              </a:spcAft>
              <a:buClr>
                <a:srgbClr val="262626"/>
              </a:buClr>
              <a:buSzPts val="2800"/>
              <a:buFont typeface="Garamond"/>
              <a:buNone/>
            </a:pPr>
            <a:r>
              <a:t/>
            </a:r>
            <a:endParaRPr/>
          </a:p>
        </p:txBody>
      </p:sp>
      <p:sp>
        <p:nvSpPr>
          <p:cNvPr id="185" name="Google Shape;185;p25"/>
          <p:cNvSpPr txBox="1"/>
          <p:nvPr>
            <p:ph idx="1" type="body"/>
          </p:nvPr>
        </p:nvSpPr>
        <p:spPr>
          <a:xfrm>
            <a:off x="4755050" y="1128000"/>
            <a:ext cx="3450600" cy="3021000"/>
          </a:xfrm>
          <a:prstGeom prst="rect">
            <a:avLst/>
          </a:prstGeom>
          <a:noFill/>
          <a:ln>
            <a:noFill/>
          </a:ln>
        </p:spPr>
        <p:txBody>
          <a:bodyPr anchorCtr="0" anchor="t" bIns="91425" lIns="91425" spcFirstLastPara="1" rIns="91425" wrap="square" tIns="91425">
            <a:noAutofit/>
          </a:bodyPr>
          <a:lstStyle/>
          <a:p>
            <a:pPr indent="-374650" lvl="0" marL="457200" marR="63500" rtl="0" algn="just">
              <a:lnSpc>
                <a:spcPct val="125454"/>
              </a:lnSpc>
              <a:spcBef>
                <a:spcPts val="0"/>
              </a:spcBef>
              <a:spcAft>
                <a:spcPts val="0"/>
              </a:spcAft>
              <a:buClr>
                <a:srgbClr val="000000"/>
              </a:buClr>
              <a:buSzPts val="2300"/>
              <a:buFont typeface="Calibri"/>
              <a:buAutoNum type="alphaLcParenR"/>
            </a:pPr>
            <a:r>
              <a:rPr lang="en" sz="2300">
                <a:solidFill>
                  <a:srgbClr val="000000"/>
                </a:solidFill>
                <a:latin typeface="Calibri"/>
                <a:ea typeface="Calibri"/>
                <a:cs typeface="Calibri"/>
                <a:sym typeface="Calibri"/>
              </a:rPr>
              <a:t>Teocentrismo</a:t>
            </a:r>
            <a:endParaRPr sz="2300">
              <a:solidFill>
                <a:srgbClr val="000000"/>
              </a:solidFill>
              <a:latin typeface="Calibri"/>
              <a:ea typeface="Calibri"/>
              <a:cs typeface="Calibri"/>
              <a:sym typeface="Calibri"/>
            </a:endParaRPr>
          </a:p>
          <a:p>
            <a:pPr indent="-374650" lvl="0" marL="457200" marR="63500" rtl="0" algn="just">
              <a:lnSpc>
                <a:spcPct val="125454"/>
              </a:lnSpc>
              <a:spcBef>
                <a:spcPts val="0"/>
              </a:spcBef>
              <a:spcAft>
                <a:spcPts val="0"/>
              </a:spcAft>
              <a:buClr>
                <a:srgbClr val="000000"/>
              </a:buClr>
              <a:buSzPts val="2300"/>
              <a:buFont typeface="Calibri"/>
              <a:buAutoNum type="alphaLcParenR"/>
            </a:pPr>
            <a:r>
              <a:rPr lang="en" sz="2300">
                <a:solidFill>
                  <a:srgbClr val="000000"/>
                </a:solidFill>
                <a:latin typeface="Calibri"/>
                <a:ea typeface="Calibri"/>
                <a:cs typeface="Calibri"/>
                <a:sym typeface="Calibri"/>
              </a:rPr>
              <a:t>Indulgencia</a:t>
            </a:r>
            <a:endParaRPr sz="2300">
              <a:solidFill>
                <a:srgbClr val="000000"/>
              </a:solidFill>
              <a:latin typeface="Calibri"/>
              <a:ea typeface="Calibri"/>
              <a:cs typeface="Calibri"/>
              <a:sym typeface="Calibri"/>
            </a:endParaRPr>
          </a:p>
          <a:p>
            <a:pPr indent="-374650" lvl="0" marL="457200" marR="63500" rtl="0" algn="just">
              <a:lnSpc>
                <a:spcPct val="125454"/>
              </a:lnSpc>
              <a:spcBef>
                <a:spcPts val="0"/>
              </a:spcBef>
              <a:spcAft>
                <a:spcPts val="0"/>
              </a:spcAft>
              <a:buClr>
                <a:srgbClr val="000000"/>
              </a:buClr>
              <a:buSzPts val="2300"/>
              <a:buFont typeface="Calibri"/>
              <a:buAutoNum type="alphaLcParenR"/>
            </a:pPr>
            <a:r>
              <a:rPr lang="en" sz="2300">
                <a:solidFill>
                  <a:srgbClr val="000000"/>
                </a:solidFill>
                <a:latin typeface="Calibri"/>
                <a:ea typeface="Calibri"/>
                <a:cs typeface="Calibri"/>
                <a:sym typeface="Calibri"/>
              </a:rPr>
              <a:t>Martín Lutero</a:t>
            </a:r>
            <a:endParaRPr sz="2300">
              <a:solidFill>
                <a:srgbClr val="000000"/>
              </a:solidFill>
              <a:latin typeface="Calibri"/>
              <a:ea typeface="Calibri"/>
              <a:cs typeface="Calibri"/>
              <a:sym typeface="Calibri"/>
            </a:endParaRPr>
          </a:p>
          <a:p>
            <a:pPr indent="-374650" lvl="0" marL="457200" marR="63500" rtl="0" algn="just">
              <a:lnSpc>
                <a:spcPct val="125454"/>
              </a:lnSpc>
              <a:spcBef>
                <a:spcPts val="0"/>
              </a:spcBef>
              <a:spcAft>
                <a:spcPts val="0"/>
              </a:spcAft>
              <a:buClr>
                <a:srgbClr val="000000"/>
              </a:buClr>
              <a:buSzPts val="2300"/>
              <a:buFont typeface="Calibri"/>
              <a:buAutoNum type="alphaLcParenR"/>
            </a:pPr>
            <a:r>
              <a:rPr lang="en" sz="2300">
                <a:solidFill>
                  <a:srgbClr val="000000"/>
                </a:solidFill>
                <a:latin typeface="Calibri"/>
                <a:ea typeface="Calibri"/>
                <a:cs typeface="Calibri"/>
                <a:sym typeface="Calibri"/>
              </a:rPr>
              <a:t>95 tesis</a:t>
            </a:r>
            <a:endParaRPr sz="2300">
              <a:solidFill>
                <a:srgbClr val="000000"/>
              </a:solidFill>
              <a:latin typeface="Calibri"/>
              <a:ea typeface="Calibri"/>
              <a:cs typeface="Calibri"/>
              <a:sym typeface="Calibri"/>
            </a:endParaRPr>
          </a:p>
          <a:p>
            <a:pPr indent="-374650" lvl="0" marL="457200" marR="63500" rtl="0" algn="just">
              <a:lnSpc>
                <a:spcPct val="125454"/>
              </a:lnSpc>
              <a:spcBef>
                <a:spcPts val="0"/>
              </a:spcBef>
              <a:spcAft>
                <a:spcPts val="0"/>
              </a:spcAft>
              <a:buClr>
                <a:srgbClr val="000000"/>
              </a:buClr>
              <a:buSzPts val="2300"/>
              <a:buFont typeface="Calibri"/>
              <a:buAutoNum type="alphaLcParenR"/>
            </a:pPr>
            <a:r>
              <a:rPr lang="en" sz="2300">
                <a:solidFill>
                  <a:srgbClr val="000000"/>
                </a:solidFill>
                <a:latin typeface="Calibri"/>
                <a:ea typeface="Calibri"/>
                <a:cs typeface="Calibri"/>
                <a:sym typeface="Calibri"/>
              </a:rPr>
              <a:t>Reforma protestante</a:t>
            </a:r>
            <a:endParaRPr sz="2300">
              <a:solidFill>
                <a:srgbClr val="000000"/>
              </a:solidFill>
              <a:latin typeface="Calibri"/>
              <a:ea typeface="Calibri"/>
              <a:cs typeface="Calibri"/>
              <a:sym typeface="Calibri"/>
            </a:endParaRPr>
          </a:p>
          <a:p>
            <a:pPr indent="-374650" lvl="0" marL="457200" marR="63500" rtl="0" algn="just">
              <a:lnSpc>
                <a:spcPct val="125454"/>
              </a:lnSpc>
              <a:spcBef>
                <a:spcPts val="0"/>
              </a:spcBef>
              <a:spcAft>
                <a:spcPts val="0"/>
              </a:spcAft>
              <a:buClr>
                <a:srgbClr val="000000"/>
              </a:buClr>
              <a:buSzPts val="2300"/>
              <a:buFont typeface="Calibri"/>
              <a:buAutoNum type="alphaLcParenR"/>
            </a:pPr>
            <a:r>
              <a:rPr lang="en" sz="2300">
                <a:solidFill>
                  <a:srgbClr val="000000"/>
                </a:solidFill>
                <a:latin typeface="Calibri"/>
                <a:ea typeface="Calibri"/>
                <a:cs typeface="Calibri"/>
                <a:sym typeface="Calibri"/>
              </a:rPr>
              <a:t>Paz de Ausgburgo</a:t>
            </a:r>
            <a:endParaRPr sz="23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descr="¿Cuáles fueron las causas de la reforma protestante? ¿Quién es Martín Lutero? ¿Por qué es tan importante para la historia?&#10;En menos de 5 minutos, te resumimos todo lo que necesitás saber sobre la reforma protestante en Europa.&#10;.&#10;Si te gustó este video ¡Suscribite acá! http://bit.ly/365lUrZ&#10;Conocé más sobre la plataforma Ticmas en Ticmas.com" id="190" name="Google Shape;190;p26" title="Martín Lutero: La Reforma Protestante [EN 5 MINUTOS]">
            <a:hlinkClick r:id="rId3"/>
          </p:cNvPr>
          <p:cNvPicPr preferRelativeResize="0"/>
          <p:nvPr/>
        </p:nvPicPr>
        <p:blipFill rotWithShape="1">
          <a:blip r:embed="rId4">
            <a:alphaModFix/>
          </a:blip>
          <a:srcRect b="0" l="0" r="0" t="0"/>
          <a:stretch/>
        </p:blipFill>
        <p:spPr>
          <a:xfrm>
            <a:off x="-22125" y="0"/>
            <a:ext cx="9144000" cy="514349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1000"/>
                                        <p:tgtEl>
                                          <p:spTgt spid="1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7"/>
          <p:cNvSpPr txBox="1"/>
          <p:nvPr>
            <p:ph type="title"/>
          </p:nvPr>
        </p:nvSpPr>
        <p:spPr>
          <a:xfrm>
            <a:off x="679350" y="300875"/>
            <a:ext cx="7785300" cy="84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2800"/>
              <a:buFont typeface="Garamond"/>
              <a:buNone/>
            </a:pPr>
            <a:r>
              <a:rPr lang="en">
                <a:solidFill>
                  <a:srgbClr val="000000"/>
                </a:solidFill>
              </a:rPr>
              <a:t>RESPUESTAS: </a:t>
            </a:r>
            <a:endParaRPr/>
          </a:p>
        </p:txBody>
      </p:sp>
      <p:sp>
        <p:nvSpPr>
          <p:cNvPr id="196" name="Google Shape;196;p27"/>
          <p:cNvSpPr txBox="1"/>
          <p:nvPr>
            <p:ph idx="1" type="body"/>
          </p:nvPr>
        </p:nvSpPr>
        <p:spPr>
          <a:xfrm>
            <a:off x="490300" y="875325"/>
            <a:ext cx="8168400" cy="3688200"/>
          </a:xfrm>
          <a:prstGeom prst="rect">
            <a:avLst/>
          </a:prstGeom>
          <a:noFill/>
          <a:ln>
            <a:noFill/>
          </a:ln>
        </p:spPr>
        <p:txBody>
          <a:bodyPr anchorCtr="0" anchor="t" bIns="91425" lIns="91425" spcFirstLastPara="1" rIns="91425" wrap="square" tIns="91425">
            <a:noAutofit/>
          </a:bodyPr>
          <a:lstStyle/>
          <a:p>
            <a:pPr indent="-203200" lvl="0" marL="342900" marR="63500" rtl="0" algn="just">
              <a:lnSpc>
                <a:spcPct val="125454"/>
              </a:lnSpc>
              <a:spcBef>
                <a:spcPts val="0"/>
              </a:spcBef>
              <a:spcAft>
                <a:spcPts val="0"/>
              </a:spcAft>
              <a:buClr>
                <a:srgbClr val="000000"/>
              </a:buClr>
              <a:buSzPts val="1400"/>
              <a:buFont typeface="Calibri"/>
              <a:buAutoNum type="alphaLcParenR"/>
            </a:pPr>
            <a:r>
              <a:rPr lang="en" sz="1900">
                <a:solidFill>
                  <a:srgbClr val="000000"/>
                </a:solidFill>
                <a:latin typeface="Calibri"/>
                <a:ea typeface="Calibri"/>
                <a:cs typeface="Calibri"/>
                <a:sym typeface="Calibri"/>
              </a:rPr>
              <a:t>Teocentrismo: </a:t>
            </a:r>
            <a:r>
              <a:rPr lang="en" sz="1400">
                <a:solidFill>
                  <a:srgbClr val="000000"/>
                </a:solidFill>
                <a:latin typeface="Calibri"/>
                <a:ea typeface="Calibri"/>
                <a:cs typeface="Calibri"/>
                <a:sym typeface="Calibri"/>
              </a:rPr>
              <a:t>significa que la Iglesia catòlica ejercìa un poder inmenso sobre todos los aspectos de la vida.</a:t>
            </a:r>
            <a:endParaRPr sz="1400">
              <a:solidFill>
                <a:srgbClr val="000000"/>
              </a:solidFill>
              <a:latin typeface="Calibri"/>
              <a:ea typeface="Calibri"/>
              <a:cs typeface="Calibri"/>
              <a:sym typeface="Calibri"/>
            </a:endParaRPr>
          </a:p>
          <a:p>
            <a:pPr indent="-203200" lvl="0" marL="342900" marR="63500" rtl="0" algn="just">
              <a:lnSpc>
                <a:spcPct val="125454"/>
              </a:lnSpc>
              <a:spcBef>
                <a:spcPts val="0"/>
              </a:spcBef>
              <a:spcAft>
                <a:spcPts val="0"/>
              </a:spcAft>
              <a:buClr>
                <a:srgbClr val="000000"/>
              </a:buClr>
              <a:buSzPts val="1400"/>
              <a:buFont typeface="Calibri"/>
              <a:buAutoNum type="alphaLcParenR"/>
            </a:pPr>
            <a:r>
              <a:rPr lang="en" sz="1900">
                <a:solidFill>
                  <a:srgbClr val="000000"/>
                </a:solidFill>
                <a:latin typeface="Calibri"/>
                <a:ea typeface="Calibri"/>
                <a:cs typeface="Calibri"/>
                <a:sym typeface="Calibri"/>
              </a:rPr>
              <a:t>Indulgencia: </a:t>
            </a:r>
            <a:r>
              <a:rPr lang="en" sz="1400">
                <a:solidFill>
                  <a:srgbClr val="000000"/>
                </a:solidFill>
                <a:latin typeface="Calibri"/>
                <a:ea typeface="Calibri"/>
                <a:cs typeface="Calibri"/>
                <a:sym typeface="Calibri"/>
              </a:rPr>
              <a:t>Las indulgencias eran cartas de perdón que emitía el papa y permitía a quien los tuviera a que se le perdonaran sus pecados en esta vida y en la otra</a:t>
            </a:r>
            <a:endParaRPr sz="1400">
              <a:solidFill>
                <a:srgbClr val="000000"/>
              </a:solidFill>
              <a:latin typeface="Calibri"/>
              <a:ea typeface="Calibri"/>
              <a:cs typeface="Calibri"/>
              <a:sym typeface="Calibri"/>
            </a:endParaRPr>
          </a:p>
          <a:p>
            <a:pPr indent="-203200" lvl="0" marL="342900" marR="63500" rtl="0" algn="just">
              <a:lnSpc>
                <a:spcPct val="125454"/>
              </a:lnSpc>
              <a:spcBef>
                <a:spcPts val="0"/>
              </a:spcBef>
              <a:spcAft>
                <a:spcPts val="0"/>
              </a:spcAft>
              <a:buClr>
                <a:srgbClr val="000000"/>
              </a:buClr>
              <a:buSzPts val="1400"/>
              <a:buFont typeface="Calibri"/>
              <a:buAutoNum type="alphaLcParenR"/>
            </a:pPr>
            <a:r>
              <a:rPr lang="en" sz="1900">
                <a:solidFill>
                  <a:srgbClr val="000000"/>
                </a:solidFill>
                <a:latin typeface="Calibri"/>
                <a:ea typeface="Calibri"/>
                <a:cs typeface="Calibri"/>
                <a:sym typeface="Calibri"/>
              </a:rPr>
              <a:t>Martín Lutero: </a:t>
            </a:r>
            <a:r>
              <a:rPr lang="en" sz="1400">
                <a:solidFill>
                  <a:srgbClr val="000000"/>
                </a:solidFill>
                <a:latin typeface="Calibri"/>
                <a:ea typeface="Calibri"/>
                <a:cs typeface="Calibri"/>
                <a:sym typeface="Calibri"/>
              </a:rPr>
              <a:t>Sacerdote alemán, criticaba la venta de indulgencias y pega sus 95 tesis en una catedral para que el clero lo viera.</a:t>
            </a:r>
            <a:endParaRPr sz="1400">
              <a:solidFill>
                <a:srgbClr val="000000"/>
              </a:solidFill>
              <a:latin typeface="Calibri"/>
              <a:ea typeface="Calibri"/>
              <a:cs typeface="Calibri"/>
              <a:sym typeface="Calibri"/>
            </a:endParaRPr>
          </a:p>
          <a:p>
            <a:pPr indent="-203200" lvl="0" marL="342900" marR="63500" rtl="0" algn="just">
              <a:lnSpc>
                <a:spcPct val="125454"/>
              </a:lnSpc>
              <a:spcBef>
                <a:spcPts val="0"/>
              </a:spcBef>
              <a:spcAft>
                <a:spcPts val="0"/>
              </a:spcAft>
              <a:buClr>
                <a:srgbClr val="000000"/>
              </a:buClr>
              <a:buSzPts val="1400"/>
              <a:buFont typeface="Calibri"/>
              <a:buAutoNum type="alphaLcParenR"/>
            </a:pPr>
            <a:r>
              <a:rPr lang="en" sz="1900">
                <a:solidFill>
                  <a:srgbClr val="000000"/>
                </a:solidFill>
                <a:latin typeface="Calibri"/>
                <a:ea typeface="Calibri"/>
                <a:cs typeface="Calibri"/>
                <a:sym typeface="Calibri"/>
              </a:rPr>
              <a:t>95 tesis: </a:t>
            </a:r>
            <a:r>
              <a:rPr lang="en" sz="1400">
                <a:solidFill>
                  <a:srgbClr val="000000"/>
                </a:solidFill>
                <a:latin typeface="Calibri"/>
                <a:ea typeface="Calibri"/>
                <a:cs typeface="Calibri"/>
                <a:sym typeface="Calibri"/>
              </a:rPr>
              <a:t>Tesis que criticaban la venta de indulgencias</a:t>
            </a:r>
            <a:endParaRPr sz="1400">
              <a:solidFill>
                <a:srgbClr val="000000"/>
              </a:solidFill>
              <a:latin typeface="Calibri"/>
              <a:ea typeface="Calibri"/>
              <a:cs typeface="Calibri"/>
              <a:sym typeface="Calibri"/>
            </a:endParaRPr>
          </a:p>
          <a:p>
            <a:pPr indent="-203200" lvl="0" marL="342900" marR="63500" rtl="0" algn="just">
              <a:lnSpc>
                <a:spcPct val="125454"/>
              </a:lnSpc>
              <a:spcBef>
                <a:spcPts val="0"/>
              </a:spcBef>
              <a:spcAft>
                <a:spcPts val="0"/>
              </a:spcAft>
              <a:buClr>
                <a:srgbClr val="000000"/>
              </a:buClr>
              <a:buSzPts val="1400"/>
              <a:buFont typeface="Calibri"/>
              <a:buAutoNum type="alphaLcParenR"/>
            </a:pPr>
            <a:r>
              <a:rPr lang="en" sz="1900">
                <a:solidFill>
                  <a:srgbClr val="000000"/>
                </a:solidFill>
                <a:latin typeface="Calibri"/>
                <a:ea typeface="Calibri"/>
                <a:cs typeface="Calibri"/>
                <a:sym typeface="Calibri"/>
              </a:rPr>
              <a:t>Reforma protestante: </a:t>
            </a:r>
            <a:r>
              <a:rPr lang="en" sz="1400">
                <a:solidFill>
                  <a:srgbClr val="000000"/>
                </a:solidFill>
                <a:latin typeface="Calibri"/>
                <a:ea typeface="Calibri"/>
                <a:cs typeface="Calibri"/>
                <a:sym typeface="Calibri"/>
              </a:rPr>
              <a:t>Buscar el arrepentimiento en la fe y no en las obras o donaciones de dinero, no se necesitaba un intermediario como el papa para comunicarse con Dios y que las escrituras podían ser de libre interpretación</a:t>
            </a:r>
            <a:endParaRPr sz="1400">
              <a:solidFill>
                <a:srgbClr val="000000"/>
              </a:solidFill>
              <a:latin typeface="Calibri"/>
              <a:ea typeface="Calibri"/>
              <a:cs typeface="Calibri"/>
              <a:sym typeface="Calibri"/>
            </a:endParaRPr>
          </a:p>
          <a:p>
            <a:pPr indent="-203200" lvl="0" marL="342900" marR="63500" rtl="0" algn="just">
              <a:lnSpc>
                <a:spcPct val="125454"/>
              </a:lnSpc>
              <a:spcBef>
                <a:spcPts val="0"/>
              </a:spcBef>
              <a:spcAft>
                <a:spcPts val="0"/>
              </a:spcAft>
              <a:buClr>
                <a:srgbClr val="000000"/>
              </a:buClr>
              <a:buSzPts val="1400"/>
              <a:buFont typeface="Calibri"/>
              <a:buAutoNum type="alphaLcParenR"/>
            </a:pPr>
            <a:r>
              <a:rPr lang="en" sz="1900">
                <a:solidFill>
                  <a:srgbClr val="000000"/>
                </a:solidFill>
                <a:latin typeface="Calibri"/>
                <a:ea typeface="Calibri"/>
                <a:cs typeface="Calibri"/>
                <a:sym typeface="Calibri"/>
              </a:rPr>
              <a:t>Paz de Augsburgo: </a:t>
            </a:r>
            <a:r>
              <a:rPr lang="en" sz="1400">
                <a:solidFill>
                  <a:srgbClr val="000000"/>
                </a:solidFill>
                <a:latin typeface="Calibri"/>
                <a:ea typeface="Calibri"/>
                <a:cs typeface="Calibri"/>
                <a:sym typeface="Calibri"/>
              </a:rPr>
              <a:t>luego de la guerra, los príncipes alemanes pueden escoger qué religión quieren. </a:t>
            </a:r>
            <a:endParaRPr sz="14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2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id="201" name="Google Shape;201;p28"/>
          <p:cNvPicPr preferRelativeResize="0"/>
          <p:nvPr/>
        </p:nvPicPr>
        <p:blipFill rotWithShape="1">
          <a:blip r:embed="rId3">
            <a:alphaModFix/>
          </a:blip>
          <a:srcRect b="0" l="0" r="0" t="0"/>
          <a:stretch/>
        </p:blipFill>
        <p:spPr>
          <a:xfrm>
            <a:off x="6027178" y="2308903"/>
            <a:ext cx="2420876" cy="2420876"/>
          </a:xfrm>
          <a:prstGeom prst="rect">
            <a:avLst/>
          </a:prstGeom>
          <a:noFill/>
          <a:ln>
            <a:noFill/>
          </a:ln>
        </p:spPr>
      </p:pic>
      <p:sp>
        <p:nvSpPr>
          <p:cNvPr id="202" name="Google Shape;202;p28"/>
          <p:cNvSpPr txBox="1"/>
          <p:nvPr>
            <p:ph idx="1" type="body"/>
          </p:nvPr>
        </p:nvSpPr>
        <p:spPr>
          <a:xfrm>
            <a:off x="1436875" y="1311275"/>
            <a:ext cx="4940100" cy="2330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sz="1700"/>
          </a:p>
          <a:p>
            <a:pPr indent="0" lvl="0" marL="0" rtl="0" algn="ctr">
              <a:lnSpc>
                <a:spcPct val="100000"/>
              </a:lnSpc>
              <a:spcBef>
                <a:spcPts val="0"/>
              </a:spcBef>
              <a:spcAft>
                <a:spcPts val="0"/>
              </a:spcAft>
              <a:buSzPts val="1200"/>
              <a:buNone/>
            </a:pPr>
            <a:r>
              <a:rPr lang="en" sz="2700"/>
              <a:t>Durante la Edad Moderna se produjo la ruptura de la unidad cristiana de Europa, hasta entonces representada por la Iglesia católica. </a:t>
            </a:r>
            <a:endParaRPr sz="2700"/>
          </a:p>
          <a:p>
            <a:pPr indent="0" lvl="0" marL="0" rtl="0" algn="l">
              <a:lnSpc>
                <a:spcPct val="100000"/>
              </a:lnSpc>
              <a:spcBef>
                <a:spcPts val="0"/>
              </a:spcBef>
              <a:spcAft>
                <a:spcPts val="0"/>
              </a:spcAft>
              <a:buSzPts val="1200"/>
              <a:buNone/>
            </a:pPr>
            <a:r>
              <a:t/>
            </a:r>
            <a:endParaRPr sz="1700"/>
          </a:p>
          <a:p>
            <a:pPr indent="0" lvl="0" marL="0" rtl="0" algn="l">
              <a:lnSpc>
                <a:spcPct val="100000"/>
              </a:lnSpc>
              <a:spcBef>
                <a:spcPts val="0"/>
              </a:spcBef>
              <a:spcAft>
                <a:spcPts val="0"/>
              </a:spcAft>
              <a:buSzPts val="1200"/>
              <a:buNone/>
            </a:pPr>
            <a:r>
              <a:t/>
            </a:r>
            <a:endParaRPr sz="1700"/>
          </a:p>
        </p:txBody>
      </p:sp>
      <p:pic>
        <p:nvPicPr>
          <p:cNvPr id="203" name="Google Shape;203;p28"/>
          <p:cNvPicPr preferRelativeResize="0"/>
          <p:nvPr/>
        </p:nvPicPr>
        <p:blipFill rotWithShape="1">
          <a:blip r:embed="rId4">
            <a:alphaModFix/>
          </a:blip>
          <a:srcRect b="0" l="0" r="0" t="0"/>
          <a:stretch/>
        </p:blipFill>
        <p:spPr>
          <a:xfrm>
            <a:off x="6201078" y="2494475"/>
            <a:ext cx="2150200" cy="2273324"/>
          </a:xfrm>
          <a:prstGeom prst="rect">
            <a:avLst/>
          </a:prstGeom>
          <a:noFill/>
          <a:ln>
            <a:noFill/>
          </a:ln>
        </p:spPr>
      </p:pic>
      <p:sp>
        <p:nvSpPr>
          <p:cNvPr id="204" name="Google Shape;204;p28"/>
          <p:cNvSpPr txBox="1"/>
          <p:nvPr/>
        </p:nvSpPr>
        <p:spPr>
          <a:xfrm>
            <a:off x="141400" y="618625"/>
            <a:ext cx="78714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chemeClr val="dk2"/>
                </a:solidFill>
                <a:latin typeface="PT Serif"/>
                <a:ea typeface="PT Serif"/>
                <a:cs typeface="PT Serif"/>
                <a:sym typeface="PT Serif"/>
              </a:rPr>
              <a:t>Ruptura religiosa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9"/>
          <p:cNvSpPr txBox="1"/>
          <p:nvPr>
            <p:ph type="title"/>
          </p:nvPr>
        </p:nvSpPr>
        <p:spPr>
          <a:xfrm>
            <a:off x="685800" y="445025"/>
            <a:ext cx="77724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262626"/>
              </a:buClr>
              <a:buSzPts val="2800"/>
              <a:buFont typeface="Garamond"/>
              <a:buNone/>
            </a:pPr>
            <a:r>
              <a:rPr lang="en"/>
              <a:t>¿Quién fue Martín Lutero?</a:t>
            </a:r>
            <a:endParaRPr/>
          </a:p>
        </p:txBody>
      </p:sp>
      <p:sp>
        <p:nvSpPr>
          <p:cNvPr id="210" name="Google Shape;210;p29"/>
          <p:cNvSpPr txBox="1"/>
          <p:nvPr>
            <p:ph idx="1" type="body"/>
          </p:nvPr>
        </p:nvSpPr>
        <p:spPr>
          <a:xfrm>
            <a:off x="685800" y="1152475"/>
            <a:ext cx="7772400" cy="3416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200"/>
              <a:buNone/>
            </a:pPr>
            <a:r>
              <a:rPr lang="en" sz="2000"/>
              <a:t>Fue un sacerdote alemán que comenzó a indignarse con algunas prácticas que tenía en ese tiempo la Iglesia Católica. </a:t>
            </a:r>
            <a:endParaRPr sz="2000"/>
          </a:p>
          <a:p>
            <a:pPr indent="0" lvl="0" marL="0" rtl="0" algn="l">
              <a:lnSpc>
                <a:spcPct val="100000"/>
              </a:lnSpc>
              <a:spcBef>
                <a:spcPts val="0"/>
              </a:spcBef>
              <a:spcAft>
                <a:spcPts val="0"/>
              </a:spcAft>
              <a:buSzPts val="1200"/>
              <a:buNone/>
            </a:pPr>
            <a:r>
              <a:t/>
            </a:r>
            <a:endParaRPr/>
          </a:p>
        </p:txBody>
      </p:sp>
      <p:pic>
        <p:nvPicPr>
          <p:cNvPr id="211" name="Google Shape;211;p29"/>
          <p:cNvPicPr preferRelativeResize="0"/>
          <p:nvPr/>
        </p:nvPicPr>
        <p:blipFill rotWithShape="1">
          <a:blip r:embed="rId3">
            <a:alphaModFix/>
          </a:blip>
          <a:srcRect b="0" l="0" r="0" t="0"/>
          <a:stretch/>
        </p:blipFill>
        <p:spPr>
          <a:xfrm>
            <a:off x="3365100" y="2262500"/>
            <a:ext cx="1714500" cy="2495550"/>
          </a:xfrm>
          <a:prstGeom prst="rect">
            <a:avLst/>
          </a:prstGeom>
          <a:noFill/>
          <a:ln>
            <a:noFill/>
          </a:ln>
        </p:spPr>
      </p:pic>
      <p:pic>
        <p:nvPicPr>
          <p:cNvPr id="212" name="Google Shape;212;p29"/>
          <p:cNvPicPr preferRelativeResize="0"/>
          <p:nvPr/>
        </p:nvPicPr>
        <p:blipFill rotWithShape="1">
          <a:blip r:embed="rId4">
            <a:alphaModFix/>
          </a:blip>
          <a:srcRect b="0" l="0" r="0" t="0"/>
          <a:stretch/>
        </p:blipFill>
        <p:spPr>
          <a:xfrm>
            <a:off x="5391850" y="2968050"/>
            <a:ext cx="1715400" cy="1715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0"/>
          <p:cNvSpPr txBox="1"/>
          <p:nvPr>
            <p:ph type="title"/>
          </p:nvPr>
        </p:nvSpPr>
        <p:spPr>
          <a:xfrm>
            <a:off x="685800" y="292625"/>
            <a:ext cx="77724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262626"/>
              </a:buClr>
              <a:buSzPts val="2800"/>
              <a:buFont typeface="Garamond"/>
              <a:buNone/>
            </a:pPr>
            <a:r>
              <a:rPr lang="en"/>
              <a:t>¿Qué aspectos de la Iglesia</a:t>
            </a:r>
            <a:br>
              <a:rPr lang="en"/>
            </a:br>
            <a:r>
              <a:rPr lang="en"/>
              <a:t>criticaba Martín Lutero?</a:t>
            </a:r>
            <a:endParaRPr/>
          </a:p>
        </p:txBody>
      </p:sp>
      <p:sp>
        <p:nvSpPr>
          <p:cNvPr id="218" name="Google Shape;218;p30"/>
          <p:cNvSpPr txBox="1"/>
          <p:nvPr>
            <p:ph idx="1" type="body"/>
          </p:nvPr>
        </p:nvSpPr>
        <p:spPr>
          <a:xfrm>
            <a:off x="890300" y="1659725"/>
            <a:ext cx="3269400" cy="3021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200"/>
              <a:buNone/>
            </a:pPr>
            <a:r>
              <a:rPr b="1" lang="en" sz="1900">
                <a:latin typeface="Arial"/>
                <a:ea typeface="Arial"/>
                <a:cs typeface="Arial"/>
                <a:sym typeface="Arial"/>
              </a:rPr>
              <a:t>VENTA DE INDULGENCIAS:</a:t>
            </a:r>
            <a:r>
              <a:rPr lang="en" sz="1900"/>
              <a:t> </a:t>
            </a:r>
            <a:endParaRPr sz="1900"/>
          </a:p>
          <a:p>
            <a:pPr indent="0" lvl="0" marL="0" rtl="0" algn="ctr">
              <a:lnSpc>
                <a:spcPct val="100000"/>
              </a:lnSpc>
              <a:spcBef>
                <a:spcPts val="0"/>
              </a:spcBef>
              <a:spcAft>
                <a:spcPts val="0"/>
              </a:spcAft>
              <a:buSzPts val="1200"/>
              <a:buNone/>
            </a:pPr>
            <a:r>
              <a:t/>
            </a:r>
            <a:endParaRPr sz="1900"/>
          </a:p>
          <a:p>
            <a:pPr indent="0" lvl="0" marL="0" rtl="0" algn="ctr">
              <a:lnSpc>
                <a:spcPct val="100000"/>
              </a:lnSpc>
              <a:spcBef>
                <a:spcPts val="0"/>
              </a:spcBef>
              <a:spcAft>
                <a:spcPts val="0"/>
              </a:spcAft>
              <a:buSzPts val="1200"/>
              <a:buNone/>
            </a:pPr>
            <a:r>
              <a:rPr lang="en" sz="1900"/>
              <a:t>Se </a:t>
            </a:r>
            <a:r>
              <a:rPr b="1" lang="en" sz="1900"/>
              <a:t>VENDÍAN</a:t>
            </a:r>
            <a:r>
              <a:rPr lang="en" sz="1900"/>
              <a:t> indulgencias (el perdón de la Iglesia) </a:t>
            </a:r>
            <a:r>
              <a:rPr b="1" lang="en" sz="1900">
                <a:latin typeface="Arial"/>
                <a:ea typeface="Arial"/>
                <a:cs typeface="Arial"/>
                <a:sym typeface="Arial"/>
              </a:rPr>
              <a:t>para terminar la construcción de la basílica de San Pedro. </a:t>
            </a:r>
            <a:endParaRPr b="1" sz="1900">
              <a:latin typeface="Arial"/>
              <a:ea typeface="Arial"/>
              <a:cs typeface="Arial"/>
              <a:sym typeface="Arial"/>
            </a:endParaRPr>
          </a:p>
        </p:txBody>
      </p:sp>
      <p:pic>
        <p:nvPicPr>
          <p:cNvPr id="219" name="Google Shape;219;p30"/>
          <p:cNvPicPr preferRelativeResize="0"/>
          <p:nvPr/>
        </p:nvPicPr>
        <p:blipFill rotWithShape="1">
          <a:blip r:embed="rId3">
            <a:alphaModFix/>
          </a:blip>
          <a:srcRect b="0" l="0" r="0" t="0"/>
          <a:stretch/>
        </p:blipFill>
        <p:spPr>
          <a:xfrm>
            <a:off x="4202000" y="1707728"/>
            <a:ext cx="4162701" cy="2925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rgánico">
  <a:themeElements>
    <a:clrScheme name="Orgánico">
      <a:dk1>
        <a:srgbClr val="000000"/>
      </a:dk1>
      <a:lt1>
        <a:srgbClr val="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