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91" d="100"/>
          <a:sy n="91" d="100"/>
        </p:scale>
        <p:origin x="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B1AF93-7CC0-4D7B-9888-A2231F3CA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F2AB45-3E6A-4867-8596-867EF9EDA3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47FEA8-1364-487F-8EA1-0B8073DE1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2D1E4-C83B-459D-AD75-8ADC2C54AD9F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CEC2F8-C9F4-4F01-ADD6-44C725C1B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FB9E4A-4E48-4CE2-B5ED-B828A1389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4C6B0-2F1F-4509-AEAC-93443CEA4BE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7459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30E320-E111-494B-8FBC-C4566466E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1BA4D69-0BFB-4616-8BC6-FA40FB5AF6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9F7A34-BC37-4FBA-8CBA-80C888946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2D1E4-C83B-459D-AD75-8ADC2C54AD9F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529FAD-E70A-460C-A554-4CE58CFF6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DD1FEA-D7FE-4B13-8BD0-8867079AE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4C6B0-2F1F-4509-AEAC-93443CEA4BE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6926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3D62094-5E9C-4195-842A-D3E9AC0542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39E6E2-AA9C-4EE0-811E-A2AF57A9C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7D9CCE-7208-4FDB-BE11-A2698B4BD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2D1E4-C83B-459D-AD75-8ADC2C54AD9F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F8C2E0-6F48-40D7-AFBA-8CE42B34E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E9E852-3CCF-45F2-9F2E-28ADCE83E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4C6B0-2F1F-4509-AEAC-93443CEA4BE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85218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D7C5D5-29EF-4DE9-A0D6-3CFE1B197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8042CE-725D-408D-B248-E2234B4BF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9A8643-0A7B-4F3C-A444-91060B3F9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2D1E4-C83B-459D-AD75-8ADC2C54AD9F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DF0AE7-4EBB-4FAB-952F-A606467DD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2C0438-74C9-4D7C-A7C4-98D6BD6A6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4C6B0-2F1F-4509-AEAC-93443CEA4BE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562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F48BE1-9A1A-4F6B-9F28-B5FBADDD0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890BBC-654D-4CA0-A21A-D39D91E87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3F0EC9-48B4-4AAF-B082-47512D125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2D1E4-C83B-459D-AD75-8ADC2C54AD9F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EB1FF9-9CA9-4F22-A2C2-28744982C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470E69-A257-40F8-B4C7-AA7A87F8B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4C6B0-2F1F-4509-AEAC-93443CEA4BE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86369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1F7792-7A94-4F62-99DD-B6DD853C7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6314D6-21BB-463A-B83D-8C169697F2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B7907BF-9E80-4D92-85C7-C9F1F2298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3632610-E633-4983-9FA4-1D8A96325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2D1E4-C83B-459D-AD75-8ADC2C54AD9F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FF359E-DA0F-4D81-B45C-897523F9A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ECC681E-B8FA-4F32-895F-E72C03954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4C6B0-2F1F-4509-AEAC-93443CEA4BE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86845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8DBCA-DDD8-4BE4-A186-243A6FAEB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854B69-86FA-4E93-A1F7-ED72D2E43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8A22CAF-7CBD-443C-BE9F-FBEA180F18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EDE1D28-E6A8-433D-BE77-09A97C9379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D489F08-BB33-466D-B1D9-85CF5F25F2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ED851BB-20E5-40D6-80D0-3138A6087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2D1E4-C83B-459D-AD75-8ADC2C54AD9F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A3282FD-9074-4624-8A11-D44757250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BD46469-01B0-4494-B57C-4B08CF9E3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4C6B0-2F1F-4509-AEAC-93443CEA4BE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17663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B1ED63-8490-4B81-BF97-5C2BF617A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856E933-F86F-4EAD-8209-91A35845E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2D1E4-C83B-459D-AD75-8ADC2C54AD9F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1217AB4-4977-4082-80BE-F9B4CE26B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DB7AB85-96D7-4EF0-B040-04A55AA73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4C6B0-2F1F-4509-AEAC-93443CEA4BE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53329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A019AC5-2F7C-4B2C-BB64-B90A0656C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2D1E4-C83B-459D-AD75-8ADC2C54AD9F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39F8AB8-DBC4-478C-B2AF-C5AC295CD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D47770B-749B-4834-AC5D-EB1CA4B7C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4C6B0-2F1F-4509-AEAC-93443CEA4BE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20901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DD6AB6-1521-4777-B126-52BEDEC29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4E18A8-EC77-47BD-81F2-B419DCA87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D7EE98E-D016-4C02-844E-5AB3FF76C2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BCE5573-4597-402A-A56A-3C6378A9C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2D1E4-C83B-459D-AD75-8ADC2C54AD9F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85CAD38-FA0B-42EA-AE83-8AFB7FB0C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A95867C-5766-4DE9-B2EE-7B775B3FC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4C6B0-2F1F-4509-AEAC-93443CEA4BE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70221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12C325-5DD7-4374-8C4A-67BC400D3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9730EC-EC8E-4D32-A124-92AFD3A9D9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0A73271-19FE-4646-81F5-9619A74F19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317C979-EC4C-4214-9E61-89BF49BBC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2D1E4-C83B-459D-AD75-8ADC2C54AD9F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65A95D-167A-47FD-9585-E1A7E6D0E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B979A4-7A12-444A-B7DE-D1EE9CDB1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4C6B0-2F1F-4509-AEAC-93443CEA4BE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4665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F6790B9-A12A-48FA-B92F-2D361597E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8CF98C5-5BAE-46F0-880D-82273FE70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02DFAC-A77D-46A7-923A-85F76D53C2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2D1E4-C83B-459D-AD75-8ADC2C54AD9F}" type="datetimeFigureOut">
              <a:rPr lang="es-CL" smtClean="0"/>
              <a:t>09-08-2025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1D2B9B-13D1-44DA-A095-E16CE8F761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1183CD-6721-4A04-AD39-AE8E574972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4C6B0-2F1F-4509-AEAC-93443CEA4BE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01551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313639-5FD1-404C-8A7E-5A56DF3713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381320"/>
          </a:xfrm>
        </p:spPr>
        <p:txBody>
          <a:bodyPr>
            <a:normAutofit fontScale="90000"/>
          </a:bodyPr>
          <a:lstStyle/>
          <a:p>
            <a:r>
              <a:rPr lang="es-CL" dirty="0"/>
              <a:t>Capítulo </a:t>
            </a:r>
            <a:r>
              <a:rPr lang="es-CL"/>
              <a:t>9 clase 1</a:t>
            </a:r>
            <a:br>
              <a:rPr lang="es-CL" dirty="0"/>
            </a:br>
            <a:br>
              <a:rPr lang="es-CL" dirty="0"/>
            </a:br>
            <a:r>
              <a:rPr lang="es-CL" dirty="0"/>
              <a:t>Ideas que amenazan la democracia</a:t>
            </a:r>
          </a:p>
        </p:txBody>
      </p:sp>
    </p:spTree>
    <p:extLst>
      <p:ext uri="{BB962C8B-B14F-4D97-AF65-F5344CB8AC3E}">
        <p14:creationId xmlns:p14="http://schemas.microsoft.com/office/powerpoint/2010/main" val="728439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F69CF9-DF94-49BC-9CDC-322F2FC30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Democracia, un ideal legitimado pero amenazado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AA1BCD-C089-466B-B126-54A881122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9723"/>
            <a:ext cx="10681138" cy="4146331"/>
          </a:xfrm>
        </p:spPr>
        <p:txBody>
          <a:bodyPr/>
          <a:lstStyle/>
          <a:p>
            <a:r>
              <a:rPr lang="es-CL" dirty="0"/>
              <a:t>Ideas NO democráticas</a:t>
            </a:r>
          </a:p>
          <a:p>
            <a:pPr marL="0" indent="0">
              <a:buNone/>
            </a:pPr>
            <a:r>
              <a:rPr lang="es-CL" dirty="0"/>
              <a:t>       - Ideologías de rasgos totalitarios</a:t>
            </a:r>
          </a:p>
          <a:p>
            <a:pPr marL="0" indent="0">
              <a:buNone/>
            </a:pPr>
            <a:r>
              <a:rPr lang="es-CL" dirty="0"/>
              <a:t>       - Intolerancia al disenso</a:t>
            </a:r>
          </a:p>
          <a:p>
            <a:pPr marL="0" indent="0">
              <a:buNone/>
            </a:pPr>
            <a:r>
              <a:rPr lang="es-CL" dirty="0"/>
              <a:t>       - Legitimar la violencia</a:t>
            </a:r>
          </a:p>
          <a:p>
            <a:r>
              <a:rPr lang="es-CL" dirty="0"/>
              <a:t>Violencia Política Organizada</a:t>
            </a:r>
          </a:p>
          <a:p>
            <a:pPr marL="0" indent="0">
              <a:buNone/>
            </a:pPr>
            <a:r>
              <a:rPr lang="es-CL" dirty="0"/>
              <a:t>       - Terrorismo</a:t>
            </a:r>
          </a:p>
          <a:p>
            <a:pPr marL="0" indent="0">
              <a:buNone/>
            </a:pPr>
            <a:r>
              <a:rPr lang="es-CL" dirty="0"/>
              <a:t>       - Guerrilla</a:t>
            </a:r>
          </a:p>
          <a:p>
            <a:pPr marL="0" indent="0">
              <a:buNone/>
            </a:pPr>
            <a:r>
              <a:rPr lang="es-CL" dirty="0"/>
              <a:t>       - El peligro del narcotráfico</a:t>
            </a:r>
          </a:p>
        </p:txBody>
      </p:sp>
    </p:spTree>
    <p:extLst>
      <p:ext uri="{BB962C8B-B14F-4D97-AF65-F5344CB8AC3E}">
        <p14:creationId xmlns:p14="http://schemas.microsoft.com/office/powerpoint/2010/main" val="1039745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90505F-2AC6-45B3-BE4D-E02A4AB85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Ideologías de rasgos totalitarios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FD86B0-1A94-410B-8C8A-1BD7C9CFE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Comprender la amenaza de</a:t>
            </a:r>
          </a:p>
          <a:p>
            <a:pPr marL="0" indent="0">
              <a:buNone/>
            </a:pPr>
            <a:r>
              <a:rPr lang="es-CL" dirty="0"/>
              <a:t>           - ideologías</a:t>
            </a:r>
          </a:p>
          <a:p>
            <a:pPr marL="0" indent="0">
              <a:buNone/>
            </a:pPr>
            <a:r>
              <a:rPr lang="es-CL" dirty="0"/>
              <a:t>           - utopías</a:t>
            </a:r>
          </a:p>
          <a:p>
            <a:r>
              <a:rPr lang="es-CL" dirty="0"/>
              <a:t>Comprender la relevancia de</a:t>
            </a:r>
          </a:p>
          <a:p>
            <a:pPr marL="0" indent="0">
              <a:buNone/>
            </a:pPr>
            <a:r>
              <a:rPr lang="es-CL" dirty="0"/>
              <a:t>           - participación política</a:t>
            </a:r>
          </a:p>
          <a:p>
            <a:pPr marL="0" indent="0">
              <a:buNone/>
            </a:pPr>
            <a:r>
              <a:rPr lang="es-CL" dirty="0"/>
              <a:t>           - libertad de expresión</a:t>
            </a:r>
          </a:p>
          <a:p>
            <a:pPr marL="0" indent="0">
              <a:buNone/>
            </a:pPr>
            <a:r>
              <a:rPr lang="es-CL" dirty="0"/>
              <a:t>           - debate público</a:t>
            </a:r>
          </a:p>
          <a:p>
            <a:pPr marL="0" indent="0">
              <a:buNone/>
            </a:pPr>
            <a:r>
              <a:rPr lang="es-CL" dirty="0"/>
              <a:t>           - libertad de conciencia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220943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F7C601-33DB-4430-AB55-1B6E5F5E9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Intolerancia al Disenso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F10819-970A-4035-8BD0-7BBCEB5ED0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Comprender la amenaza de</a:t>
            </a:r>
          </a:p>
          <a:p>
            <a:pPr marL="0" indent="0">
              <a:buNone/>
            </a:pPr>
            <a:r>
              <a:rPr lang="es-CL" dirty="0"/>
              <a:t>     - restringir la libertad de expresión</a:t>
            </a:r>
          </a:p>
          <a:p>
            <a:pPr marL="0" indent="0">
              <a:buNone/>
            </a:pPr>
            <a:r>
              <a:rPr lang="es-CL" dirty="0"/>
              <a:t>     - censura</a:t>
            </a:r>
          </a:p>
          <a:p>
            <a:pPr marL="0" indent="0">
              <a:buNone/>
            </a:pPr>
            <a:r>
              <a:rPr lang="es-CL" dirty="0"/>
              <a:t>     - cancelación</a:t>
            </a:r>
          </a:p>
          <a:p>
            <a:r>
              <a:rPr lang="es-CL" dirty="0"/>
              <a:t>Comprender la relevancia de</a:t>
            </a:r>
          </a:p>
          <a:p>
            <a:pPr marL="0" indent="0">
              <a:buNone/>
            </a:pPr>
            <a:r>
              <a:rPr lang="es-CL" dirty="0"/>
              <a:t>     - evitar la polarización</a:t>
            </a:r>
          </a:p>
          <a:p>
            <a:pPr marL="0" indent="0">
              <a:buNone/>
            </a:pPr>
            <a:r>
              <a:rPr lang="es-CL" dirty="0"/>
              <a:t>     - valorar la diversidad</a:t>
            </a:r>
          </a:p>
          <a:p>
            <a:pPr marL="0" indent="0">
              <a:buNone/>
            </a:pPr>
            <a:r>
              <a:rPr lang="es-CL" dirty="0"/>
              <a:t>     - respetar posiciones opuestas</a:t>
            </a:r>
          </a:p>
        </p:txBody>
      </p:sp>
    </p:spTree>
    <p:extLst>
      <p:ext uri="{BB962C8B-B14F-4D97-AF65-F5344CB8AC3E}">
        <p14:creationId xmlns:p14="http://schemas.microsoft.com/office/powerpoint/2010/main" val="339679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12B170-390C-475B-B1AE-2361E07F6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Legitimar la Violencia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03C901-4A83-45D6-9127-F6CCB22C2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Comprender implicancias de la normalización de la violencia</a:t>
            </a:r>
          </a:p>
          <a:p>
            <a:pPr marL="0" indent="0">
              <a:buNone/>
            </a:pPr>
            <a:r>
              <a:rPr lang="es-CL" dirty="0"/>
              <a:t>    - vulneración de derechos</a:t>
            </a:r>
          </a:p>
          <a:p>
            <a:pPr marL="0" indent="0">
              <a:buNone/>
            </a:pPr>
            <a:r>
              <a:rPr lang="es-CL" dirty="0"/>
              <a:t>    - invalidación de acuerdos y pactos</a:t>
            </a:r>
          </a:p>
          <a:p>
            <a:pPr marL="0" indent="0">
              <a:buNone/>
            </a:pPr>
            <a:r>
              <a:rPr lang="es-CL" dirty="0"/>
              <a:t>    - anarquismo</a:t>
            </a:r>
          </a:p>
          <a:p>
            <a:r>
              <a:rPr lang="es-CL" dirty="0"/>
              <a:t>Comprender la relevancia de</a:t>
            </a:r>
          </a:p>
          <a:p>
            <a:pPr marL="0" indent="0">
              <a:buNone/>
            </a:pPr>
            <a:r>
              <a:rPr lang="es-CL" dirty="0"/>
              <a:t>    - el respeto por los derechos individuales</a:t>
            </a:r>
          </a:p>
          <a:p>
            <a:pPr marL="0" indent="0">
              <a:buNone/>
            </a:pPr>
            <a:r>
              <a:rPr lang="es-CL" dirty="0"/>
              <a:t>    - imponer la razón sobre la fuerza</a:t>
            </a:r>
          </a:p>
        </p:txBody>
      </p:sp>
    </p:spTree>
    <p:extLst>
      <p:ext uri="{BB962C8B-B14F-4D97-AF65-F5344CB8AC3E}">
        <p14:creationId xmlns:p14="http://schemas.microsoft.com/office/powerpoint/2010/main" val="2754603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FF943C-7FAA-4668-BB3E-24F56B57C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Terrorismo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A368D2-991B-4050-9A58-F8325FFD8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Amenaza que causa miedo</a:t>
            </a:r>
          </a:p>
          <a:p>
            <a:r>
              <a:rPr lang="es-CL" dirty="0"/>
              <a:t>Acción que evidencia poder y que genera caos</a:t>
            </a:r>
          </a:p>
          <a:p>
            <a:r>
              <a:rPr lang="es-CL" dirty="0"/>
              <a:t>Reacción tardía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DFDF0AD-8359-4A6A-B8AD-9862236F3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3283" y="2816532"/>
            <a:ext cx="5734165" cy="35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168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376838-BC59-4F25-9F36-BD5CC8935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Guerrilla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E36EB8-9FC4-4275-9EFF-34ABADAB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Reemplaza al Estado en el Pacto Social</a:t>
            </a:r>
          </a:p>
          <a:p>
            <a:r>
              <a:rPr lang="es-CL" dirty="0"/>
              <a:t>Captura derechos</a:t>
            </a:r>
          </a:p>
          <a:p>
            <a:r>
              <a:rPr lang="es-CL" dirty="0"/>
              <a:t>Involucra a inocentes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79F9E9D-6E36-4067-8611-63CB69B09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475" y="2724149"/>
            <a:ext cx="5997794" cy="366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275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85359C-D9CD-42DB-9C96-FEDD066D3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Peligro del Narcotráfico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58FB21-E332-4AA6-AD83-AA5BF9490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607"/>
            <a:ext cx="10515600" cy="4290356"/>
          </a:xfrm>
        </p:spPr>
        <p:txBody>
          <a:bodyPr/>
          <a:lstStyle/>
          <a:p>
            <a:r>
              <a:rPr lang="es-CL" dirty="0"/>
              <a:t>Bandas o carteles que reemplazan al Estado</a:t>
            </a:r>
          </a:p>
          <a:p>
            <a:r>
              <a:rPr lang="es-CL" dirty="0"/>
              <a:t>Corrupción</a:t>
            </a:r>
          </a:p>
          <a:p>
            <a:r>
              <a:rPr lang="es-CL" dirty="0"/>
              <a:t>Criminalidad</a:t>
            </a:r>
          </a:p>
          <a:p>
            <a:r>
              <a:rPr lang="es-CL" dirty="0"/>
              <a:t>Desprotección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25EC495-013F-4297-A47B-9F7B70948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578" y="2305706"/>
            <a:ext cx="6448098" cy="426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048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214</Words>
  <Application>Microsoft Office PowerPoint</Application>
  <PresentationFormat>Panorámica</PresentationFormat>
  <Paragraphs>49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Capítulo 9 clase 1  Ideas que amenazan la democracia</vt:lpstr>
      <vt:lpstr>Democracia, un ideal legitimado pero amenazado</vt:lpstr>
      <vt:lpstr>Ideologías de rasgos totalitarios</vt:lpstr>
      <vt:lpstr>Intolerancia al Disenso</vt:lpstr>
      <vt:lpstr>Legitimar la Violencia</vt:lpstr>
      <vt:lpstr>Terrorismo</vt:lpstr>
      <vt:lpstr>Guerrilla</vt:lpstr>
      <vt:lpstr>Peligro del Narcotráfico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Capítulo 11  Ideas que amenazan la democracia</dc:title>
  <dc:creator>Luz Maria Budge</dc:creator>
  <cp:lastModifiedBy>Luz Maria Budge</cp:lastModifiedBy>
  <cp:revision>7</cp:revision>
  <dcterms:created xsi:type="dcterms:W3CDTF">2025-08-09T19:51:14Z</dcterms:created>
  <dcterms:modified xsi:type="dcterms:W3CDTF">2025-08-09T22:00:55Z</dcterms:modified>
</cp:coreProperties>
</file>