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1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</p:sldIdLst>
  <p:sldSz cy="5143500" cx="9144000"/>
  <p:notesSz cx="6858000" cy="9144000"/>
  <p:embeddedFontLst>
    <p:embeddedFont>
      <p:font typeface="Open Sans"/>
      <p:regular r:id="rId28"/>
      <p:bold r:id="rId29"/>
      <p:italic r:id="rId30"/>
      <p:boldItalic r:id="rId3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27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FFED5F19-4230-4A73-97AE-23C2D51761EA}">
  <a:tblStyle styleId="{FFED5F19-4230-4A73-97AE-23C2D51761EA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27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font" Target="fonts/OpenSans-regular.fntdata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font" Target="fonts/OpenSans-bold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OpenSans-boldItalic.fntdata"/><Relationship Id="rId30" Type="http://schemas.openxmlformats.org/officeDocument/2006/relationships/font" Target="fonts/OpenSans-italic.fntdata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g378f555dba7_0_6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" name="Google Shape;25;g378f555dba7_0_6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37d361a1d23_0_20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37d361a1d23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g37d361a1d23_0_2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381d5de2425_0_0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381d5de2425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6" name="Google Shape;126;g381d5de2425_0_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381d5de2425_0_36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381d5de2425_0_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1" name="Google Shape;151;g381d5de2425_0_36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381d5de2425_0_64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Google Shape;159;g381d5de2425_0_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0" name="Google Shape;160;g381d5de2425_0_6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38226ad16c1_0_0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38226ad16c1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g38226ad16c1_0_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38226ad16c1_0_243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38226ad16c1_0_2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5" name="Google Shape;175;g38226ad16c1_0_24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g38226ad16c1_0_734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5" name="Google Shape;335;g38226ad16c1_0_7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6" name="Google Shape;336;g38226ad16c1_0_73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g38226ad16c1_0_900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6" name="Google Shape;346;g38226ad16c1_0_9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7" name="Google Shape;347;g38226ad16c1_0_90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g38226ad16c1_0_909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4" name="Google Shape;354;g38226ad16c1_0_9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5" name="Google Shape;355;g38226ad16c1_0_909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g3832a619fa5_0_0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1" name="Google Shape;361;g3832a619fa5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2" name="Google Shape;362;g3832a619fa5_0_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g378f555dba7_0_8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" name="Google Shape;31;g378f555dba7_0_8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g3832a619fa5_0_23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7" name="Google Shape;367;g3832a619fa5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8" name="Google Shape;368;g3832a619fa5_0_2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g3832a619fa5_0_30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5" name="Google Shape;375;g3832a619fa5_0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6" name="Google Shape;376;g3832a619fa5_0_3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g38582ec7c9d_0_9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" name="Google Shape;37;g38582ec7c9d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" name="Google Shape;38;g38582ec7c9d_0_9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g378f555dba7_0_896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" name="Google Shape;45;g378f555dba7_0_8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" name="Google Shape;46;g378f555dba7_0_896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37d0244b631_0_0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Google Shape;56;g37d0244b631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" name="Google Shape;57;g37d0244b631_0_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7d0244b631_0_117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7d0244b631_0_1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" name="Google Shape;70;g37d0244b631_0_11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37d0244b631_0_139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37d0244b631_0_1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" name="Google Shape;80;g37d0244b631_0_139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37d0244b631_0_152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37d0244b631_0_1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" name="Google Shape;89;g37d0244b631_0_15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37d361a1d23_0_0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37d361a1d23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g37d361a1d23_0_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9.jpg"/><Relationship Id="rId3" Type="http://schemas.openxmlformats.org/officeDocument/2006/relationships/image" Target="../media/image2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O">
  <p:cSld name="OBJECT_1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idx="12" type="sldNum"/>
          </p:nvPr>
        </p:nvSpPr>
        <p:spPr>
          <a:xfrm>
            <a:off x="7104552" y="4840039"/>
            <a:ext cx="1197300" cy="3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pic>
        <p:nvPicPr>
          <p:cNvPr id="11" name="Google Shape;11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-25"/>
            <a:ext cx="9143999" cy="392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2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67425" y="-25650"/>
            <a:ext cx="1197302" cy="443723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2"/>
          <p:cNvSpPr txBox="1"/>
          <p:nvPr/>
        </p:nvSpPr>
        <p:spPr>
          <a:xfrm>
            <a:off x="51525" y="445975"/>
            <a:ext cx="9092400" cy="458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288000" spcFirstLastPara="1" rIns="288000" wrap="square" tIns="90000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con Bajada">
  <p:cSld name="TITLE_1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/>
          <p:nvPr>
            <p:ph type="title"/>
          </p:nvPr>
        </p:nvSpPr>
        <p:spPr>
          <a:xfrm>
            <a:off x="458625" y="1079175"/>
            <a:ext cx="3333300" cy="810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2400"/>
              <a:buNone/>
              <a:defRPr sz="2400" u="sng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Calibri"/>
              <a:buNone/>
              <a:defRPr>
                <a:latin typeface="Calibri"/>
                <a:ea typeface="Calibri"/>
                <a:cs typeface="Calibri"/>
                <a:sym typeface="Calibri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Calibri"/>
              <a:buNone/>
              <a:defRPr>
                <a:latin typeface="Calibri"/>
                <a:ea typeface="Calibri"/>
                <a:cs typeface="Calibri"/>
                <a:sym typeface="Calibri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Calibri"/>
              <a:buNone/>
              <a:defRPr>
                <a:latin typeface="Calibri"/>
                <a:ea typeface="Calibri"/>
                <a:cs typeface="Calibri"/>
                <a:sym typeface="Calibri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Calibri"/>
              <a:buNone/>
              <a:defRPr>
                <a:latin typeface="Calibri"/>
                <a:ea typeface="Calibri"/>
                <a:cs typeface="Calibri"/>
                <a:sym typeface="Calibri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Calibri"/>
              <a:buNone/>
              <a:defRPr>
                <a:latin typeface="Calibri"/>
                <a:ea typeface="Calibri"/>
                <a:cs typeface="Calibri"/>
                <a:sym typeface="Calibri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Calibri"/>
              <a:buNone/>
              <a:defRPr>
                <a:latin typeface="Calibri"/>
                <a:ea typeface="Calibri"/>
                <a:cs typeface="Calibri"/>
                <a:sym typeface="Calibri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Calibri"/>
              <a:buNone/>
              <a:defRPr>
                <a:latin typeface="Calibri"/>
                <a:ea typeface="Calibri"/>
                <a:cs typeface="Calibri"/>
                <a:sym typeface="Calibri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Calibri"/>
              <a:buNone/>
              <a:defRPr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6" name="Google Shape;16;p3"/>
          <p:cNvSpPr txBox="1"/>
          <p:nvPr>
            <p:ph idx="1" type="subTitle"/>
          </p:nvPr>
        </p:nvSpPr>
        <p:spPr>
          <a:xfrm>
            <a:off x="458625" y="2064850"/>
            <a:ext cx="3333300" cy="221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4D4F53"/>
              </a:buClr>
              <a:buSzPts val="1800"/>
              <a:buFont typeface="Calibri"/>
              <a:buNone/>
              <a:defRPr sz="1800">
                <a:solidFill>
                  <a:srgbClr val="4D4F5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4D4F53"/>
              </a:buClr>
              <a:buSzPts val="1800"/>
              <a:buFont typeface="Calibri"/>
              <a:buNone/>
              <a:defRPr sz="1800">
                <a:solidFill>
                  <a:srgbClr val="4D4F53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4D4F53"/>
              </a:buClr>
              <a:buSzPts val="1800"/>
              <a:buFont typeface="Calibri"/>
              <a:buNone/>
              <a:defRPr sz="1800">
                <a:solidFill>
                  <a:srgbClr val="4D4F53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4D4F53"/>
              </a:buClr>
              <a:buSzPts val="1800"/>
              <a:buFont typeface="Calibri"/>
              <a:buNone/>
              <a:defRPr sz="1800">
                <a:solidFill>
                  <a:srgbClr val="4D4F53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4D4F53"/>
              </a:buClr>
              <a:buSzPts val="1800"/>
              <a:buFont typeface="Calibri"/>
              <a:buNone/>
              <a:defRPr sz="1800">
                <a:solidFill>
                  <a:srgbClr val="4D4F53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4D4F53"/>
              </a:buClr>
              <a:buSzPts val="1800"/>
              <a:buFont typeface="Calibri"/>
              <a:buNone/>
              <a:defRPr sz="1800">
                <a:solidFill>
                  <a:srgbClr val="4D4F53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4D4F53"/>
              </a:buClr>
              <a:buSzPts val="1800"/>
              <a:buFont typeface="Calibri"/>
              <a:buNone/>
              <a:defRPr sz="1800">
                <a:solidFill>
                  <a:srgbClr val="4D4F53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4D4F53"/>
              </a:buClr>
              <a:buSzPts val="1800"/>
              <a:buFont typeface="Calibri"/>
              <a:buNone/>
              <a:defRPr sz="1800">
                <a:solidFill>
                  <a:srgbClr val="4D4F53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4D4F53"/>
              </a:buClr>
              <a:buSzPts val="1800"/>
              <a:buFont typeface="Calibri"/>
              <a:buNone/>
              <a:defRPr sz="1800">
                <a:solidFill>
                  <a:srgbClr val="4D4F53"/>
                </a:solidFill>
              </a:defRPr>
            </a:lvl9pPr>
          </a:lstStyle>
          <a:p/>
        </p:txBody>
      </p:sp>
      <p:pic>
        <p:nvPicPr>
          <p:cNvPr id="17" name="Google Shape;17;p3"/>
          <p:cNvPicPr preferRelativeResize="0"/>
          <p:nvPr/>
        </p:nvPicPr>
        <p:blipFill rotWithShape="1">
          <a:blip r:embed="rId2">
            <a:alphaModFix/>
          </a:blip>
          <a:srcRect b="0" l="7329" r="36635" t="0"/>
          <a:stretch/>
        </p:blipFill>
        <p:spPr>
          <a:xfrm>
            <a:off x="4119075" y="0"/>
            <a:ext cx="5024927" cy="5244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18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7900" y="77300"/>
            <a:ext cx="1744399" cy="646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seño personalizado 1">
  <p:cSld name="CUSTOM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 txBox="1"/>
          <p:nvPr>
            <p:ph type="title"/>
          </p:nvPr>
        </p:nvSpPr>
        <p:spPr>
          <a:xfrm>
            <a:off x="1092125" y="1948375"/>
            <a:ext cx="6798600" cy="1179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Font typeface="Calibri"/>
              <a:buNone/>
              <a:defRPr>
                <a:latin typeface="Calibri"/>
                <a:ea typeface="Calibri"/>
                <a:cs typeface="Calibri"/>
                <a:sym typeface="Calibri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pic>
        <p:nvPicPr>
          <p:cNvPr id="21" name="Google Shape;21;p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-25"/>
            <a:ext cx="9143999" cy="392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22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67425" y="-25650"/>
            <a:ext cx="1197302" cy="4437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9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4.png"/><Relationship Id="rId4" Type="http://schemas.openxmlformats.org/officeDocument/2006/relationships/image" Target="../media/image18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5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0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7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6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8.png"/><Relationship Id="rId7" Type="http://schemas.openxmlformats.org/officeDocument/2006/relationships/image" Target="../media/image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1.png"/><Relationship Id="rId4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2.png"/><Relationship Id="rId4" Type="http://schemas.openxmlformats.org/officeDocument/2006/relationships/image" Target="../media/image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5"/>
          <p:cNvPicPr preferRelativeResize="0"/>
          <p:nvPr/>
        </p:nvPicPr>
        <p:blipFill rotWithShape="1">
          <a:blip r:embed="rId3">
            <a:alphaModFix/>
          </a:blip>
          <a:srcRect b="0" l="7329" r="36635" t="0"/>
          <a:stretch/>
        </p:blipFill>
        <p:spPr>
          <a:xfrm>
            <a:off x="4119075" y="0"/>
            <a:ext cx="5024927" cy="524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5"/>
          <p:cNvSpPr txBox="1"/>
          <p:nvPr>
            <p:ph type="title"/>
          </p:nvPr>
        </p:nvSpPr>
        <p:spPr>
          <a:xfrm>
            <a:off x="387100" y="1857300"/>
            <a:ext cx="3229200" cy="1529400"/>
          </a:xfrm>
          <a:prstGeom prst="rect">
            <a:avLst/>
          </a:prstGeom>
          <a:solidFill>
            <a:schemeClr val="lt1"/>
          </a:solidFill>
          <a:ln cap="flat" cmpd="sng" w="38100">
            <a:solidFill>
              <a:srgbClr val="0FB3A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3000" u="none">
                <a:latin typeface="Calibri"/>
                <a:ea typeface="Calibri"/>
                <a:cs typeface="Calibri"/>
                <a:sym typeface="Calibri"/>
              </a:rPr>
              <a:t>PREGUNTAS </a:t>
            </a:r>
            <a:endParaRPr sz="3000" u="none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3000" u="none">
                <a:latin typeface="Calibri"/>
                <a:ea typeface="Calibri"/>
                <a:cs typeface="Calibri"/>
                <a:sym typeface="Calibri"/>
              </a:rPr>
              <a:t>SIMCE 3° BÁSICO</a:t>
            </a:r>
            <a:endParaRPr sz="3000" u="none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4"/>
          <p:cNvSpPr txBox="1"/>
          <p:nvPr/>
        </p:nvSpPr>
        <p:spPr>
          <a:xfrm>
            <a:off x="102100" y="517550"/>
            <a:ext cx="88140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Mateo organizó su colección de libros.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Ubicó 13 en la primera repisa; 17 en la segunda repisa; 21 en la tercera y 25 en la cuarta.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Si continúa con este patrón.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¿Cuántos libros colocará Mateo en la quinta repisa?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29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30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31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32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5"/>
          <p:cNvSpPr txBox="1"/>
          <p:nvPr/>
        </p:nvSpPr>
        <p:spPr>
          <a:xfrm>
            <a:off x="102100" y="517550"/>
            <a:ext cx="88140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Observe la balanza: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¿Cuál es el peso de cada uno de los cubos marcados con una X?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1 kg.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2 kg.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4 kg.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8 kg.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29" name="Google Shape;129;p15"/>
          <p:cNvGrpSpPr/>
          <p:nvPr/>
        </p:nvGrpSpPr>
        <p:grpSpPr>
          <a:xfrm>
            <a:off x="4295955" y="1418172"/>
            <a:ext cx="3918397" cy="2511972"/>
            <a:chOff x="2403230" y="1386072"/>
            <a:chExt cx="3918397" cy="2511972"/>
          </a:xfrm>
        </p:grpSpPr>
        <p:pic>
          <p:nvPicPr>
            <p:cNvPr id="130" name="Google Shape;130;p15"/>
            <p:cNvPicPr preferRelativeResize="0"/>
            <p:nvPr/>
          </p:nvPicPr>
          <p:blipFill rotWithShape="1">
            <a:blip r:embed="rId3">
              <a:alphaModFix/>
            </a:blip>
            <a:srcRect b="0" l="0" r="0" t="52872"/>
            <a:stretch/>
          </p:blipFill>
          <p:spPr>
            <a:xfrm>
              <a:off x="2403230" y="3018481"/>
              <a:ext cx="3918397" cy="879563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31" name="Google Shape;131;p15"/>
            <p:cNvGrpSpPr/>
            <p:nvPr/>
          </p:nvGrpSpPr>
          <p:grpSpPr>
            <a:xfrm>
              <a:off x="2944462" y="1386072"/>
              <a:ext cx="2816857" cy="1633795"/>
              <a:chOff x="2517616" y="1398231"/>
              <a:chExt cx="3766859" cy="2184802"/>
            </a:xfrm>
          </p:grpSpPr>
          <p:sp>
            <p:nvSpPr>
              <p:cNvPr id="132" name="Google Shape;132;p15"/>
              <p:cNvSpPr/>
              <p:nvPr/>
            </p:nvSpPr>
            <p:spPr>
              <a:xfrm>
                <a:off x="2517616" y="3102732"/>
                <a:ext cx="796800" cy="480300"/>
              </a:xfrm>
              <a:prstGeom prst="cube">
                <a:avLst>
                  <a:gd fmla="val 25000" name="adj"/>
                </a:avLst>
              </a:prstGeom>
              <a:solidFill>
                <a:srgbClr val="CCCCCC"/>
              </a:solidFill>
              <a:ln cap="flat" cmpd="sng" w="14250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68375" lIns="68375" spcFirstLastPara="1" rIns="68375" wrap="square" tIns="6837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s" sz="1346">
                    <a:latin typeface="Calibri"/>
                    <a:ea typeface="Calibri"/>
                    <a:cs typeface="Calibri"/>
                    <a:sym typeface="Calibri"/>
                  </a:rPr>
                  <a:t>X</a:t>
                </a:r>
                <a:endParaRPr b="1" sz="1346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3" name="Google Shape;133;p15"/>
              <p:cNvSpPr/>
              <p:nvPr/>
            </p:nvSpPr>
            <p:spPr>
              <a:xfrm>
                <a:off x="2517616" y="2768430"/>
                <a:ext cx="796800" cy="480300"/>
              </a:xfrm>
              <a:prstGeom prst="cube">
                <a:avLst>
                  <a:gd fmla="val 25000" name="adj"/>
                </a:avLst>
              </a:prstGeom>
              <a:solidFill>
                <a:srgbClr val="CCCCCC"/>
              </a:solidFill>
              <a:ln cap="flat" cmpd="sng" w="14250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68375" lIns="68375" spcFirstLastPara="1" rIns="68375" wrap="square" tIns="6837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s" sz="1346">
                    <a:latin typeface="Calibri"/>
                    <a:ea typeface="Calibri"/>
                    <a:cs typeface="Calibri"/>
                    <a:sym typeface="Calibri"/>
                  </a:rPr>
                  <a:t>X</a:t>
                </a:r>
                <a:endParaRPr b="1" sz="1346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4" name="Google Shape;134;p15"/>
              <p:cNvSpPr/>
              <p:nvPr/>
            </p:nvSpPr>
            <p:spPr>
              <a:xfrm>
                <a:off x="2517616" y="2411362"/>
                <a:ext cx="796800" cy="480300"/>
              </a:xfrm>
              <a:prstGeom prst="cube">
                <a:avLst>
                  <a:gd fmla="val 25000" name="adj"/>
                </a:avLst>
              </a:prstGeom>
              <a:solidFill>
                <a:srgbClr val="CCCCCC"/>
              </a:solidFill>
              <a:ln cap="flat" cmpd="sng" w="14250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68375" lIns="68375" spcFirstLastPara="1" rIns="68375" wrap="square" tIns="6837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s" sz="1346">
                    <a:latin typeface="Calibri"/>
                    <a:ea typeface="Calibri"/>
                    <a:cs typeface="Calibri"/>
                    <a:sym typeface="Calibri"/>
                  </a:rPr>
                  <a:t>X</a:t>
                </a:r>
                <a:endParaRPr b="1" sz="1346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5" name="Google Shape;135;p15"/>
              <p:cNvSpPr/>
              <p:nvPr/>
            </p:nvSpPr>
            <p:spPr>
              <a:xfrm>
                <a:off x="2517616" y="2077060"/>
                <a:ext cx="796800" cy="480300"/>
              </a:xfrm>
              <a:prstGeom prst="cube">
                <a:avLst>
                  <a:gd fmla="val 25000" name="adj"/>
                </a:avLst>
              </a:prstGeom>
              <a:solidFill>
                <a:srgbClr val="CCCCCC"/>
              </a:solidFill>
              <a:ln cap="flat" cmpd="sng" w="14250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68375" lIns="68375" spcFirstLastPara="1" rIns="68375" wrap="square" tIns="6837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s" sz="1346">
                    <a:latin typeface="Calibri"/>
                    <a:ea typeface="Calibri"/>
                    <a:cs typeface="Calibri"/>
                    <a:sym typeface="Calibri"/>
                  </a:rPr>
                  <a:t>X</a:t>
                </a:r>
                <a:endParaRPr b="1" sz="1346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6" name="Google Shape;136;p15"/>
              <p:cNvSpPr/>
              <p:nvPr/>
            </p:nvSpPr>
            <p:spPr>
              <a:xfrm>
                <a:off x="2632658" y="1745781"/>
                <a:ext cx="566700" cy="454500"/>
              </a:xfrm>
              <a:prstGeom prst="cube">
                <a:avLst>
                  <a:gd fmla="val 25000" name="adj"/>
                </a:avLst>
              </a:prstGeom>
              <a:solidFill>
                <a:srgbClr val="CCCCCC"/>
              </a:solidFill>
              <a:ln cap="flat" cmpd="sng" w="14250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68375" lIns="68375" spcFirstLastPara="1" rIns="68375" wrap="square" tIns="683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s" sz="1196">
                    <a:latin typeface="Calibri"/>
                    <a:ea typeface="Calibri"/>
                    <a:cs typeface="Calibri"/>
                    <a:sym typeface="Calibri"/>
                  </a:rPr>
                  <a:t>1 kg</a:t>
                </a:r>
                <a:endParaRPr b="1" sz="1196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7" name="Google Shape;137;p15"/>
              <p:cNvSpPr/>
              <p:nvPr/>
            </p:nvSpPr>
            <p:spPr>
              <a:xfrm>
                <a:off x="2632658" y="1398231"/>
                <a:ext cx="566700" cy="454500"/>
              </a:xfrm>
              <a:prstGeom prst="cube">
                <a:avLst>
                  <a:gd fmla="val 25000" name="adj"/>
                </a:avLst>
              </a:prstGeom>
              <a:solidFill>
                <a:srgbClr val="CCCCCC"/>
              </a:solidFill>
              <a:ln cap="flat" cmpd="sng" w="14250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68375" lIns="68375" spcFirstLastPara="1" rIns="68375" wrap="square" tIns="683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s" sz="1196">
                    <a:latin typeface="Calibri"/>
                    <a:ea typeface="Calibri"/>
                    <a:cs typeface="Calibri"/>
                    <a:sym typeface="Calibri"/>
                  </a:rPr>
                  <a:t>1 kg</a:t>
                </a:r>
                <a:endParaRPr b="1" sz="1196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8" name="Google Shape;138;p15"/>
              <p:cNvSpPr/>
              <p:nvPr/>
            </p:nvSpPr>
            <p:spPr>
              <a:xfrm>
                <a:off x="5265950" y="3126657"/>
                <a:ext cx="566700" cy="454500"/>
              </a:xfrm>
              <a:prstGeom prst="cube">
                <a:avLst>
                  <a:gd fmla="val 25000" name="adj"/>
                </a:avLst>
              </a:prstGeom>
              <a:solidFill>
                <a:srgbClr val="CCCCCC"/>
              </a:solidFill>
              <a:ln cap="flat" cmpd="sng" w="14250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68375" lIns="68375" spcFirstLastPara="1" rIns="68375" wrap="square" tIns="683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s" sz="1196">
                    <a:latin typeface="Calibri"/>
                    <a:ea typeface="Calibri"/>
                    <a:cs typeface="Calibri"/>
                    <a:sym typeface="Calibri"/>
                  </a:rPr>
                  <a:t>1 kg</a:t>
                </a:r>
                <a:endParaRPr b="1" sz="1196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9" name="Google Shape;139;p15"/>
              <p:cNvSpPr/>
              <p:nvPr/>
            </p:nvSpPr>
            <p:spPr>
              <a:xfrm>
                <a:off x="5265950" y="2779107"/>
                <a:ext cx="566700" cy="454500"/>
              </a:xfrm>
              <a:prstGeom prst="cube">
                <a:avLst>
                  <a:gd fmla="val 25000" name="adj"/>
                </a:avLst>
              </a:prstGeom>
              <a:solidFill>
                <a:srgbClr val="CCCCCC"/>
              </a:solidFill>
              <a:ln cap="flat" cmpd="sng" w="14250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68375" lIns="68375" spcFirstLastPara="1" rIns="68375" wrap="square" tIns="683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s" sz="1196">
                    <a:latin typeface="Calibri"/>
                    <a:ea typeface="Calibri"/>
                    <a:cs typeface="Calibri"/>
                    <a:sym typeface="Calibri"/>
                  </a:rPr>
                  <a:t>1 kg</a:t>
                </a:r>
                <a:endParaRPr b="1" sz="1196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0" name="Google Shape;140;p15"/>
              <p:cNvSpPr/>
              <p:nvPr/>
            </p:nvSpPr>
            <p:spPr>
              <a:xfrm>
                <a:off x="5717775" y="3126657"/>
                <a:ext cx="566700" cy="454500"/>
              </a:xfrm>
              <a:prstGeom prst="cube">
                <a:avLst>
                  <a:gd fmla="val 25000" name="adj"/>
                </a:avLst>
              </a:prstGeom>
              <a:solidFill>
                <a:srgbClr val="CCCCCC"/>
              </a:solidFill>
              <a:ln cap="flat" cmpd="sng" w="14250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68375" lIns="68375" spcFirstLastPara="1" rIns="68375" wrap="square" tIns="683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s" sz="1196">
                    <a:latin typeface="Calibri"/>
                    <a:ea typeface="Calibri"/>
                    <a:cs typeface="Calibri"/>
                    <a:sym typeface="Calibri"/>
                  </a:rPr>
                  <a:t>1 kg</a:t>
                </a:r>
                <a:endParaRPr b="1" sz="1196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1" name="Google Shape;141;p15"/>
              <p:cNvSpPr/>
              <p:nvPr/>
            </p:nvSpPr>
            <p:spPr>
              <a:xfrm>
                <a:off x="5717775" y="2779107"/>
                <a:ext cx="566700" cy="454500"/>
              </a:xfrm>
              <a:prstGeom prst="cube">
                <a:avLst>
                  <a:gd fmla="val 25000" name="adj"/>
                </a:avLst>
              </a:prstGeom>
              <a:solidFill>
                <a:srgbClr val="CCCCCC"/>
              </a:solidFill>
              <a:ln cap="flat" cmpd="sng" w="14250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68375" lIns="68375" spcFirstLastPara="1" rIns="68375" wrap="square" tIns="683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s" sz="1196">
                    <a:latin typeface="Calibri"/>
                    <a:ea typeface="Calibri"/>
                    <a:cs typeface="Calibri"/>
                    <a:sym typeface="Calibri"/>
                  </a:rPr>
                  <a:t>1 kg</a:t>
                </a:r>
                <a:endParaRPr b="1" sz="1196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2" name="Google Shape;142;p15"/>
              <p:cNvSpPr/>
              <p:nvPr/>
            </p:nvSpPr>
            <p:spPr>
              <a:xfrm>
                <a:off x="5265950" y="2442357"/>
                <a:ext cx="566700" cy="454500"/>
              </a:xfrm>
              <a:prstGeom prst="cube">
                <a:avLst>
                  <a:gd fmla="val 25000" name="adj"/>
                </a:avLst>
              </a:prstGeom>
              <a:solidFill>
                <a:srgbClr val="CCCCCC"/>
              </a:solidFill>
              <a:ln cap="flat" cmpd="sng" w="14250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68375" lIns="68375" spcFirstLastPara="1" rIns="68375" wrap="square" tIns="683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s" sz="1196">
                    <a:latin typeface="Calibri"/>
                    <a:ea typeface="Calibri"/>
                    <a:cs typeface="Calibri"/>
                    <a:sym typeface="Calibri"/>
                  </a:rPr>
                  <a:t>1 kg</a:t>
                </a:r>
                <a:endParaRPr b="1" sz="1196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3" name="Google Shape;143;p15"/>
              <p:cNvSpPr/>
              <p:nvPr/>
            </p:nvSpPr>
            <p:spPr>
              <a:xfrm>
                <a:off x="5265950" y="2094807"/>
                <a:ext cx="566700" cy="454500"/>
              </a:xfrm>
              <a:prstGeom prst="cube">
                <a:avLst>
                  <a:gd fmla="val 25000" name="adj"/>
                </a:avLst>
              </a:prstGeom>
              <a:solidFill>
                <a:srgbClr val="CCCCCC"/>
              </a:solidFill>
              <a:ln cap="flat" cmpd="sng" w="14250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68375" lIns="68375" spcFirstLastPara="1" rIns="68375" wrap="square" tIns="683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s" sz="1196">
                    <a:latin typeface="Calibri"/>
                    <a:ea typeface="Calibri"/>
                    <a:cs typeface="Calibri"/>
                    <a:sym typeface="Calibri"/>
                  </a:rPr>
                  <a:t>1 kg</a:t>
                </a:r>
                <a:endParaRPr b="1" sz="1196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4" name="Google Shape;144;p15"/>
              <p:cNvSpPr/>
              <p:nvPr/>
            </p:nvSpPr>
            <p:spPr>
              <a:xfrm>
                <a:off x="5717775" y="2442357"/>
                <a:ext cx="566700" cy="454500"/>
              </a:xfrm>
              <a:prstGeom prst="cube">
                <a:avLst>
                  <a:gd fmla="val 25000" name="adj"/>
                </a:avLst>
              </a:prstGeom>
              <a:solidFill>
                <a:srgbClr val="CCCCCC"/>
              </a:solidFill>
              <a:ln cap="flat" cmpd="sng" w="14250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68375" lIns="68375" spcFirstLastPara="1" rIns="68375" wrap="square" tIns="683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s" sz="1196">
                    <a:latin typeface="Calibri"/>
                    <a:ea typeface="Calibri"/>
                    <a:cs typeface="Calibri"/>
                    <a:sym typeface="Calibri"/>
                  </a:rPr>
                  <a:t>1 kg</a:t>
                </a:r>
                <a:endParaRPr b="1" sz="1196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5" name="Google Shape;145;p15"/>
              <p:cNvSpPr/>
              <p:nvPr/>
            </p:nvSpPr>
            <p:spPr>
              <a:xfrm>
                <a:off x="5717775" y="2094807"/>
                <a:ext cx="566700" cy="454500"/>
              </a:xfrm>
              <a:prstGeom prst="cube">
                <a:avLst>
                  <a:gd fmla="val 25000" name="adj"/>
                </a:avLst>
              </a:prstGeom>
              <a:solidFill>
                <a:srgbClr val="CCCCCC"/>
              </a:solidFill>
              <a:ln cap="flat" cmpd="sng" w="14250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68375" lIns="68375" spcFirstLastPara="1" rIns="68375" wrap="square" tIns="683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s" sz="1196">
                    <a:latin typeface="Calibri"/>
                    <a:ea typeface="Calibri"/>
                    <a:cs typeface="Calibri"/>
                    <a:sym typeface="Calibri"/>
                  </a:rPr>
                  <a:t>1 kg</a:t>
                </a:r>
                <a:endParaRPr b="1" sz="1196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6" name="Google Shape;146;p15"/>
              <p:cNvSpPr/>
              <p:nvPr/>
            </p:nvSpPr>
            <p:spPr>
              <a:xfrm>
                <a:off x="5469100" y="1758057"/>
                <a:ext cx="566700" cy="454500"/>
              </a:xfrm>
              <a:prstGeom prst="cube">
                <a:avLst>
                  <a:gd fmla="val 25000" name="adj"/>
                </a:avLst>
              </a:prstGeom>
              <a:solidFill>
                <a:srgbClr val="CCCCCC"/>
              </a:solidFill>
              <a:ln cap="flat" cmpd="sng" w="14250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68375" lIns="68375" spcFirstLastPara="1" rIns="68375" wrap="square" tIns="683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s" sz="1196">
                    <a:latin typeface="Calibri"/>
                    <a:ea typeface="Calibri"/>
                    <a:cs typeface="Calibri"/>
                    <a:sym typeface="Calibri"/>
                  </a:rPr>
                  <a:t>1 kg</a:t>
                </a:r>
                <a:endParaRPr b="1" sz="1196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7" name="Google Shape;147;p15"/>
              <p:cNvSpPr/>
              <p:nvPr/>
            </p:nvSpPr>
            <p:spPr>
              <a:xfrm>
                <a:off x="5469100" y="1410507"/>
                <a:ext cx="566700" cy="454500"/>
              </a:xfrm>
              <a:prstGeom prst="cube">
                <a:avLst>
                  <a:gd fmla="val 25000" name="adj"/>
                </a:avLst>
              </a:prstGeom>
              <a:solidFill>
                <a:srgbClr val="CCCCCC"/>
              </a:solidFill>
              <a:ln cap="flat" cmpd="sng" w="14250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68375" lIns="68375" spcFirstLastPara="1" rIns="68375" wrap="square" tIns="683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s" sz="1196">
                    <a:latin typeface="Calibri"/>
                    <a:ea typeface="Calibri"/>
                    <a:cs typeface="Calibri"/>
                    <a:sym typeface="Calibri"/>
                  </a:rPr>
                  <a:t>1 kg</a:t>
                </a:r>
                <a:endParaRPr b="1" sz="1196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16"/>
          <p:cNvSpPr txBox="1"/>
          <p:nvPr/>
        </p:nvSpPr>
        <p:spPr>
          <a:xfrm>
            <a:off x="102100" y="517550"/>
            <a:ext cx="88140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La siguiente balanza se encuentra desequilibrada.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¿Qué valor debe tener la caja para que la balanza quede equilibrada?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2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10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11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15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4" name="Google Shape;154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53175" y="1750450"/>
            <a:ext cx="4165649" cy="2178275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16"/>
          <p:cNvSpPr/>
          <p:nvPr/>
        </p:nvSpPr>
        <p:spPr>
          <a:xfrm>
            <a:off x="4728600" y="1877475"/>
            <a:ext cx="1197600" cy="9303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56" name="Google Shape;156;p16" title="caja-de-entrega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20125" y="1750450"/>
            <a:ext cx="1014550" cy="1014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7"/>
          <p:cNvSpPr txBox="1"/>
          <p:nvPr/>
        </p:nvSpPr>
        <p:spPr>
          <a:xfrm>
            <a:off x="102100" y="517550"/>
            <a:ext cx="88140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¿Qué números están inmediatamente antes y después de P?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29 y 39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21 y 23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29 y 31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33 y 35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163" name="Google Shape;163;p17"/>
          <p:cNvGraphicFramePr/>
          <p:nvPr/>
        </p:nvGraphicFramePr>
        <p:xfrm>
          <a:off x="889600" y="14616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{FFED5F19-4230-4A73-97AE-23C2D51761EA}</a:tableStyleId>
              </a:tblPr>
              <a:tblGrid>
                <a:gridCol w="904875"/>
                <a:gridCol w="904875"/>
                <a:gridCol w="904875"/>
                <a:gridCol w="904875"/>
                <a:gridCol w="904875"/>
                <a:gridCol w="904875"/>
                <a:gridCol w="904875"/>
                <a:gridCol w="904875"/>
              </a:tblGrid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21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</a:t>
                      </a:r>
                      <a:endParaRPr b="1" sz="2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21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9</a:t>
                      </a:r>
                      <a:endParaRPr b="1" sz="2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21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14</a:t>
                      </a:r>
                      <a:endParaRPr b="1" sz="2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21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19</a:t>
                      </a:r>
                      <a:endParaRPr b="1" sz="2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21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</a:t>
                      </a:r>
                      <a:endParaRPr b="1" sz="2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FE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8"/>
          <p:cNvSpPr txBox="1"/>
          <p:nvPr/>
        </p:nvSpPr>
        <p:spPr>
          <a:xfrm>
            <a:off x="102100" y="517550"/>
            <a:ext cx="8887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¿Cuál es el valor de             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2200">
                <a:latin typeface="Calibri"/>
                <a:ea typeface="Calibri"/>
                <a:cs typeface="Calibri"/>
                <a:sym typeface="Calibri"/>
              </a:rPr>
              <a:t>45 -          = 30</a:t>
            </a:r>
            <a:endParaRPr b="1" sz="22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20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15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10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5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" name="Google Shape;170;p18"/>
          <p:cNvSpPr/>
          <p:nvPr/>
        </p:nvSpPr>
        <p:spPr>
          <a:xfrm>
            <a:off x="2076650" y="1437175"/>
            <a:ext cx="395700" cy="352800"/>
          </a:xfrm>
          <a:prstGeom prst="rect">
            <a:avLst/>
          </a:prstGeom>
          <a:solidFill>
            <a:srgbClr val="CCCCCC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Google Shape;171;p18"/>
          <p:cNvSpPr/>
          <p:nvPr/>
        </p:nvSpPr>
        <p:spPr>
          <a:xfrm>
            <a:off x="4415225" y="2201650"/>
            <a:ext cx="395700" cy="352800"/>
          </a:xfrm>
          <a:prstGeom prst="rect">
            <a:avLst/>
          </a:prstGeom>
          <a:solidFill>
            <a:srgbClr val="CCCCCC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19"/>
          <p:cNvSpPr txBox="1"/>
          <p:nvPr/>
        </p:nvSpPr>
        <p:spPr>
          <a:xfrm>
            <a:off x="102100" y="517550"/>
            <a:ext cx="8887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Observa el dibujo y analiza cómo el número de troncos aumenta en cada montón. Si se arma un cuarto montón siguiendo esta secuencia,</a:t>
            </a: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 ¿cuántos troncos tendría?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7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11 troncos.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13 troncos.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15 troncos.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16 troncos.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78" name="Google Shape;178;p19"/>
          <p:cNvGrpSpPr/>
          <p:nvPr/>
        </p:nvGrpSpPr>
        <p:grpSpPr>
          <a:xfrm>
            <a:off x="4814342" y="1992900"/>
            <a:ext cx="1464756" cy="962836"/>
            <a:chOff x="4311748" y="1495677"/>
            <a:chExt cx="1464756" cy="1079897"/>
          </a:xfrm>
        </p:grpSpPr>
        <p:grpSp>
          <p:nvGrpSpPr>
            <p:cNvPr id="179" name="Google Shape;179;p19"/>
            <p:cNvGrpSpPr/>
            <p:nvPr/>
          </p:nvGrpSpPr>
          <p:grpSpPr>
            <a:xfrm>
              <a:off x="4519742" y="1765653"/>
              <a:ext cx="805335" cy="269971"/>
              <a:chOff x="4479525" y="2565425"/>
              <a:chExt cx="2303675" cy="780307"/>
            </a:xfrm>
          </p:grpSpPr>
          <p:grpSp>
            <p:nvGrpSpPr>
              <p:cNvPr id="180" name="Google Shape;180;p19"/>
              <p:cNvGrpSpPr/>
              <p:nvPr/>
            </p:nvGrpSpPr>
            <p:grpSpPr>
              <a:xfrm>
                <a:off x="4479525" y="2565425"/>
                <a:ext cx="2303675" cy="769800"/>
                <a:chOff x="4479525" y="2565425"/>
                <a:chExt cx="2303675" cy="769800"/>
              </a:xfrm>
            </p:grpSpPr>
            <p:sp>
              <p:nvSpPr>
                <p:cNvPr id="181" name="Google Shape;181;p19"/>
                <p:cNvSpPr/>
                <p:nvPr/>
              </p:nvSpPr>
              <p:spPr>
                <a:xfrm>
                  <a:off x="4479525" y="2565450"/>
                  <a:ext cx="2303675" cy="769750"/>
                </a:xfrm>
                <a:prstGeom prst="flowChartDisplay">
                  <a:avLst/>
                </a:prstGeom>
                <a:solidFill>
                  <a:schemeClr val="lt1"/>
                </a:solidFill>
                <a:ln cap="flat" cmpd="sng" w="14675">
                  <a:solidFill>
                    <a:schemeClr val="dk1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5225" lIns="35225" spcFirstLastPara="1" rIns="35225" wrap="square" tIns="35225">
                  <a:noAutofit/>
                </a:bodyPr>
                <a:lstStyle/>
                <a:p>
                  <a:pPr indent="0" lvl="0" marL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539"/>
                </a:p>
              </p:txBody>
            </p:sp>
            <p:sp>
              <p:nvSpPr>
                <p:cNvPr id="182" name="Google Shape;182;p19"/>
                <p:cNvSpPr/>
                <p:nvPr/>
              </p:nvSpPr>
              <p:spPr>
                <a:xfrm>
                  <a:off x="4479525" y="2565425"/>
                  <a:ext cx="645900" cy="769800"/>
                </a:xfrm>
                <a:prstGeom prst="ellipse">
                  <a:avLst/>
                </a:prstGeom>
                <a:solidFill>
                  <a:schemeClr val="lt1"/>
                </a:solidFill>
                <a:ln cap="flat" cmpd="sng" w="14675">
                  <a:solidFill>
                    <a:schemeClr val="dk1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5225" lIns="35225" spcFirstLastPara="1" rIns="35225" wrap="square" tIns="35225">
                  <a:noAutofit/>
                </a:bodyPr>
                <a:lstStyle/>
                <a:p>
                  <a:pPr indent="0" lvl="0" marL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539"/>
                </a:p>
              </p:txBody>
            </p:sp>
          </p:grpSp>
          <p:sp>
            <p:nvSpPr>
              <p:cNvPr id="183" name="Google Shape;183;p19"/>
              <p:cNvSpPr/>
              <p:nvPr/>
            </p:nvSpPr>
            <p:spPr>
              <a:xfrm flipH="1" rot="-7821589">
                <a:off x="4513926" y="2978926"/>
                <a:ext cx="416933" cy="252411"/>
              </a:xfrm>
              <a:prstGeom prst="blockArc">
                <a:avLst>
                  <a:gd fmla="val 11491793" name="adj1"/>
                  <a:gd fmla="val 19693170" name="adj2"/>
                  <a:gd fmla="val 7789" name="adj3"/>
                </a:avLst>
              </a:prstGeom>
              <a:solidFill>
                <a:schemeClr val="dk1"/>
              </a:solidFill>
              <a:ln cap="flat" cmpd="sng" w="1467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5225" lIns="35225" spcFirstLastPara="1" rIns="35225" wrap="square" tIns="352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539"/>
              </a:p>
            </p:txBody>
          </p:sp>
          <p:sp>
            <p:nvSpPr>
              <p:cNvPr id="184" name="Google Shape;184;p19"/>
              <p:cNvSpPr/>
              <p:nvPr/>
            </p:nvSpPr>
            <p:spPr>
              <a:xfrm flipH="1" rot="2153824">
                <a:off x="4628250" y="2714326"/>
                <a:ext cx="417000" cy="252459"/>
              </a:xfrm>
              <a:prstGeom prst="blockArc">
                <a:avLst>
                  <a:gd fmla="val 11491793" name="adj1"/>
                  <a:gd fmla="val 19693170" name="adj2"/>
                  <a:gd fmla="val 7789" name="adj3"/>
                </a:avLst>
              </a:prstGeom>
              <a:solidFill>
                <a:schemeClr val="dk1"/>
              </a:solidFill>
              <a:ln cap="flat" cmpd="sng" w="1467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5225" lIns="35225" spcFirstLastPara="1" rIns="35225" wrap="square" tIns="352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539"/>
              </a:p>
            </p:txBody>
          </p:sp>
          <p:sp>
            <p:nvSpPr>
              <p:cNvPr id="185" name="Google Shape;185;p19"/>
              <p:cNvSpPr/>
              <p:nvPr/>
            </p:nvSpPr>
            <p:spPr>
              <a:xfrm rot="5400000">
                <a:off x="5688388" y="2229125"/>
                <a:ext cx="68400" cy="12024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dk1"/>
              </a:solidFill>
              <a:ln cap="flat" cmpd="sng" w="36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5225" lIns="35225" spcFirstLastPara="1" rIns="35225" wrap="square" tIns="352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539"/>
              </a:p>
            </p:txBody>
          </p:sp>
          <p:sp>
            <p:nvSpPr>
              <p:cNvPr id="186" name="Google Shape;186;p19"/>
              <p:cNvSpPr/>
              <p:nvPr/>
            </p:nvSpPr>
            <p:spPr>
              <a:xfrm rot="-5400000">
                <a:off x="6129788" y="2521925"/>
                <a:ext cx="68400" cy="1166400"/>
              </a:xfrm>
              <a:prstGeom prst="round2SameRect">
                <a:avLst>
                  <a:gd fmla="val 50000" name="adj1"/>
                  <a:gd fmla="val 2778" name="adj2"/>
                </a:avLst>
              </a:prstGeom>
              <a:solidFill>
                <a:schemeClr val="dk1"/>
              </a:solidFill>
              <a:ln cap="flat" cmpd="sng" w="36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5225" lIns="35225" spcFirstLastPara="1" rIns="35225" wrap="square" tIns="352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539"/>
              </a:p>
            </p:txBody>
          </p:sp>
        </p:grpSp>
        <p:grpSp>
          <p:nvGrpSpPr>
            <p:cNvPr id="187" name="Google Shape;187;p19"/>
            <p:cNvGrpSpPr/>
            <p:nvPr/>
          </p:nvGrpSpPr>
          <p:grpSpPr>
            <a:xfrm>
              <a:off x="4406925" y="2035628"/>
              <a:ext cx="805335" cy="269971"/>
              <a:chOff x="4479525" y="2565425"/>
              <a:chExt cx="2303675" cy="780307"/>
            </a:xfrm>
          </p:grpSpPr>
          <p:grpSp>
            <p:nvGrpSpPr>
              <p:cNvPr id="188" name="Google Shape;188;p19"/>
              <p:cNvGrpSpPr/>
              <p:nvPr/>
            </p:nvGrpSpPr>
            <p:grpSpPr>
              <a:xfrm>
                <a:off x="4479525" y="2565425"/>
                <a:ext cx="2303675" cy="769800"/>
                <a:chOff x="4479525" y="2565425"/>
                <a:chExt cx="2303675" cy="769800"/>
              </a:xfrm>
            </p:grpSpPr>
            <p:sp>
              <p:nvSpPr>
                <p:cNvPr id="189" name="Google Shape;189;p19"/>
                <p:cNvSpPr/>
                <p:nvPr/>
              </p:nvSpPr>
              <p:spPr>
                <a:xfrm>
                  <a:off x="4479525" y="2565450"/>
                  <a:ext cx="2303675" cy="769750"/>
                </a:xfrm>
                <a:prstGeom prst="flowChartDisplay">
                  <a:avLst/>
                </a:prstGeom>
                <a:solidFill>
                  <a:schemeClr val="lt1"/>
                </a:solidFill>
                <a:ln cap="flat" cmpd="sng" w="14675">
                  <a:solidFill>
                    <a:schemeClr val="dk1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5225" lIns="35225" spcFirstLastPara="1" rIns="35225" wrap="square" tIns="35225">
                  <a:noAutofit/>
                </a:bodyPr>
                <a:lstStyle/>
                <a:p>
                  <a:pPr indent="0" lvl="0" marL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539"/>
                </a:p>
              </p:txBody>
            </p:sp>
            <p:sp>
              <p:nvSpPr>
                <p:cNvPr id="190" name="Google Shape;190;p19"/>
                <p:cNvSpPr/>
                <p:nvPr/>
              </p:nvSpPr>
              <p:spPr>
                <a:xfrm>
                  <a:off x="4479525" y="2565425"/>
                  <a:ext cx="645900" cy="769800"/>
                </a:xfrm>
                <a:prstGeom prst="ellipse">
                  <a:avLst/>
                </a:prstGeom>
                <a:solidFill>
                  <a:schemeClr val="lt1"/>
                </a:solidFill>
                <a:ln cap="flat" cmpd="sng" w="14675">
                  <a:solidFill>
                    <a:schemeClr val="dk1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5225" lIns="35225" spcFirstLastPara="1" rIns="35225" wrap="square" tIns="35225">
                  <a:noAutofit/>
                </a:bodyPr>
                <a:lstStyle/>
                <a:p>
                  <a:pPr indent="0" lvl="0" marL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539"/>
                </a:p>
              </p:txBody>
            </p:sp>
          </p:grpSp>
          <p:sp>
            <p:nvSpPr>
              <p:cNvPr id="191" name="Google Shape;191;p19"/>
              <p:cNvSpPr/>
              <p:nvPr/>
            </p:nvSpPr>
            <p:spPr>
              <a:xfrm flipH="1" rot="-7821589">
                <a:off x="4513926" y="2978926"/>
                <a:ext cx="416933" cy="252411"/>
              </a:xfrm>
              <a:prstGeom prst="blockArc">
                <a:avLst>
                  <a:gd fmla="val 11491793" name="adj1"/>
                  <a:gd fmla="val 19693170" name="adj2"/>
                  <a:gd fmla="val 7789" name="adj3"/>
                </a:avLst>
              </a:prstGeom>
              <a:solidFill>
                <a:schemeClr val="dk1"/>
              </a:solidFill>
              <a:ln cap="flat" cmpd="sng" w="1467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5225" lIns="35225" spcFirstLastPara="1" rIns="35225" wrap="square" tIns="352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539"/>
              </a:p>
            </p:txBody>
          </p:sp>
          <p:sp>
            <p:nvSpPr>
              <p:cNvPr id="192" name="Google Shape;192;p19"/>
              <p:cNvSpPr/>
              <p:nvPr/>
            </p:nvSpPr>
            <p:spPr>
              <a:xfrm flipH="1" rot="2153824">
                <a:off x="4628250" y="2714326"/>
                <a:ext cx="417000" cy="252459"/>
              </a:xfrm>
              <a:prstGeom prst="blockArc">
                <a:avLst>
                  <a:gd fmla="val 11491793" name="adj1"/>
                  <a:gd fmla="val 19693170" name="adj2"/>
                  <a:gd fmla="val 7789" name="adj3"/>
                </a:avLst>
              </a:prstGeom>
              <a:solidFill>
                <a:schemeClr val="dk1"/>
              </a:solidFill>
              <a:ln cap="flat" cmpd="sng" w="1467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5225" lIns="35225" spcFirstLastPara="1" rIns="35225" wrap="square" tIns="352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539"/>
              </a:p>
            </p:txBody>
          </p:sp>
          <p:sp>
            <p:nvSpPr>
              <p:cNvPr id="193" name="Google Shape;193;p19"/>
              <p:cNvSpPr/>
              <p:nvPr/>
            </p:nvSpPr>
            <p:spPr>
              <a:xfrm rot="5400000">
                <a:off x="5688388" y="2229125"/>
                <a:ext cx="68400" cy="12024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dk1"/>
              </a:solidFill>
              <a:ln cap="flat" cmpd="sng" w="36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5225" lIns="35225" spcFirstLastPara="1" rIns="35225" wrap="square" tIns="352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539"/>
              </a:p>
            </p:txBody>
          </p:sp>
          <p:sp>
            <p:nvSpPr>
              <p:cNvPr id="194" name="Google Shape;194;p19"/>
              <p:cNvSpPr/>
              <p:nvPr/>
            </p:nvSpPr>
            <p:spPr>
              <a:xfrm rot="-5400000">
                <a:off x="6129788" y="2521925"/>
                <a:ext cx="68400" cy="1166400"/>
              </a:xfrm>
              <a:prstGeom prst="round2SameRect">
                <a:avLst>
                  <a:gd fmla="val 50000" name="adj1"/>
                  <a:gd fmla="val 2778" name="adj2"/>
                </a:avLst>
              </a:prstGeom>
              <a:solidFill>
                <a:schemeClr val="dk1"/>
              </a:solidFill>
              <a:ln cap="flat" cmpd="sng" w="36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5225" lIns="35225" spcFirstLastPara="1" rIns="35225" wrap="square" tIns="352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539"/>
              </a:p>
            </p:txBody>
          </p:sp>
        </p:grpSp>
        <p:grpSp>
          <p:nvGrpSpPr>
            <p:cNvPr id="195" name="Google Shape;195;p19"/>
            <p:cNvGrpSpPr/>
            <p:nvPr/>
          </p:nvGrpSpPr>
          <p:grpSpPr>
            <a:xfrm>
              <a:off x="4311748" y="2305604"/>
              <a:ext cx="805335" cy="269971"/>
              <a:chOff x="4479525" y="2565425"/>
              <a:chExt cx="2303675" cy="780307"/>
            </a:xfrm>
          </p:grpSpPr>
          <p:grpSp>
            <p:nvGrpSpPr>
              <p:cNvPr id="196" name="Google Shape;196;p19"/>
              <p:cNvGrpSpPr/>
              <p:nvPr/>
            </p:nvGrpSpPr>
            <p:grpSpPr>
              <a:xfrm>
                <a:off x="4479525" y="2565425"/>
                <a:ext cx="2303675" cy="769800"/>
                <a:chOff x="4479525" y="2565425"/>
                <a:chExt cx="2303675" cy="769800"/>
              </a:xfrm>
            </p:grpSpPr>
            <p:sp>
              <p:nvSpPr>
                <p:cNvPr id="197" name="Google Shape;197;p19"/>
                <p:cNvSpPr/>
                <p:nvPr/>
              </p:nvSpPr>
              <p:spPr>
                <a:xfrm>
                  <a:off x="4479525" y="2565450"/>
                  <a:ext cx="2303675" cy="769750"/>
                </a:xfrm>
                <a:prstGeom prst="flowChartDisplay">
                  <a:avLst/>
                </a:prstGeom>
                <a:solidFill>
                  <a:schemeClr val="lt1"/>
                </a:solidFill>
                <a:ln cap="flat" cmpd="sng" w="14675">
                  <a:solidFill>
                    <a:schemeClr val="dk1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5225" lIns="35225" spcFirstLastPara="1" rIns="35225" wrap="square" tIns="35225">
                  <a:noAutofit/>
                </a:bodyPr>
                <a:lstStyle/>
                <a:p>
                  <a:pPr indent="0" lvl="0" marL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539"/>
                </a:p>
              </p:txBody>
            </p:sp>
            <p:sp>
              <p:nvSpPr>
                <p:cNvPr id="198" name="Google Shape;198;p19"/>
                <p:cNvSpPr/>
                <p:nvPr/>
              </p:nvSpPr>
              <p:spPr>
                <a:xfrm>
                  <a:off x="4479525" y="2565425"/>
                  <a:ext cx="645900" cy="769800"/>
                </a:xfrm>
                <a:prstGeom prst="ellipse">
                  <a:avLst/>
                </a:prstGeom>
                <a:solidFill>
                  <a:schemeClr val="lt1"/>
                </a:solidFill>
                <a:ln cap="flat" cmpd="sng" w="14675">
                  <a:solidFill>
                    <a:schemeClr val="dk1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5225" lIns="35225" spcFirstLastPara="1" rIns="35225" wrap="square" tIns="35225">
                  <a:noAutofit/>
                </a:bodyPr>
                <a:lstStyle/>
                <a:p>
                  <a:pPr indent="0" lvl="0" marL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539"/>
                </a:p>
              </p:txBody>
            </p:sp>
          </p:grpSp>
          <p:sp>
            <p:nvSpPr>
              <p:cNvPr id="199" name="Google Shape;199;p19"/>
              <p:cNvSpPr/>
              <p:nvPr/>
            </p:nvSpPr>
            <p:spPr>
              <a:xfrm flipH="1" rot="-7821589">
                <a:off x="4513926" y="2978926"/>
                <a:ext cx="416933" cy="252411"/>
              </a:xfrm>
              <a:prstGeom prst="blockArc">
                <a:avLst>
                  <a:gd fmla="val 11491793" name="adj1"/>
                  <a:gd fmla="val 19693170" name="adj2"/>
                  <a:gd fmla="val 7789" name="adj3"/>
                </a:avLst>
              </a:prstGeom>
              <a:solidFill>
                <a:schemeClr val="dk1"/>
              </a:solidFill>
              <a:ln cap="flat" cmpd="sng" w="1467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5225" lIns="35225" spcFirstLastPara="1" rIns="35225" wrap="square" tIns="352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539"/>
              </a:p>
            </p:txBody>
          </p:sp>
          <p:sp>
            <p:nvSpPr>
              <p:cNvPr id="200" name="Google Shape;200;p19"/>
              <p:cNvSpPr/>
              <p:nvPr/>
            </p:nvSpPr>
            <p:spPr>
              <a:xfrm flipH="1" rot="2153824">
                <a:off x="4628250" y="2714326"/>
                <a:ext cx="417000" cy="252459"/>
              </a:xfrm>
              <a:prstGeom prst="blockArc">
                <a:avLst>
                  <a:gd fmla="val 11491793" name="adj1"/>
                  <a:gd fmla="val 19693170" name="adj2"/>
                  <a:gd fmla="val 7789" name="adj3"/>
                </a:avLst>
              </a:prstGeom>
              <a:solidFill>
                <a:schemeClr val="dk1"/>
              </a:solidFill>
              <a:ln cap="flat" cmpd="sng" w="1467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5225" lIns="35225" spcFirstLastPara="1" rIns="35225" wrap="square" tIns="352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539"/>
              </a:p>
            </p:txBody>
          </p:sp>
          <p:sp>
            <p:nvSpPr>
              <p:cNvPr id="201" name="Google Shape;201;p19"/>
              <p:cNvSpPr/>
              <p:nvPr/>
            </p:nvSpPr>
            <p:spPr>
              <a:xfrm rot="5400000">
                <a:off x="5688388" y="2229125"/>
                <a:ext cx="68400" cy="12024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dk1"/>
              </a:solidFill>
              <a:ln cap="flat" cmpd="sng" w="36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5225" lIns="35225" spcFirstLastPara="1" rIns="35225" wrap="square" tIns="352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539"/>
              </a:p>
            </p:txBody>
          </p:sp>
          <p:sp>
            <p:nvSpPr>
              <p:cNvPr id="202" name="Google Shape;202;p19"/>
              <p:cNvSpPr/>
              <p:nvPr/>
            </p:nvSpPr>
            <p:spPr>
              <a:xfrm rot="-5400000">
                <a:off x="6129788" y="2521925"/>
                <a:ext cx="68400" cy="1166400"/>
              </a:xfrm>
              <a:prstGeom prst="round2SameRect">
                <a:avLst>
                  <a:gd fmla="val 50000" name="adj1"/>
                  <a:gd fmla="val 2778" name="adj2"/>
                </a:avLst>
              </a:prstGeom>
              <a:solidFill>
                <a:schemeClr val="dk1"/>
              </a:solidFill>
              <a:ln cap="flat" cmpd="sng" w="36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5225" lIns="35225" spcFirstLastPara="1" rIns="35225" wrap="square" tIns="352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539"/>
              </a:p>
            </p:txBody>
          </p:sp>
        </p:grpSp>
        <p:grpSp>
          <p:nvGrpSpPr>
            <p:cNvPr id="203" name="Google Shape;203;p19"/>
            <p:cNvGrpSpPr/>
            <p:nvPr/>
          </p:nvGrpSpPr>
          <p:grpSpPr>
            <a:xfrm>
              <a:off x="4519742" y="2305604"/>
              <a:ext cx="805335" cy="269971"/>
              <a:chOff x="4479525" y="2565425"/>
              <a:chExt cx="2303675" cy="780307"/>
            </a:xfrm>
          </p:grpSpPr>
          <p:grpSp>
            <p:nvGrpSpPr>
              <p:cNvPr id="204" name="Google Shape;204;p19"/>
              <p:cNvGrpSpPr/>
              <p:nvPr/>
            </p:nvGrpSpPr>
            <p:grpSpPr>
              <a:xfrm>
                <a:off x="4479525" y="2565425"/>
                <a:ext cx="2303675" cy="769800"/>
                <a:chOff x="4479525" y="2565425"/>
                <a:chExt cx="2303675" cy="769800"/>
              </a:xfrm>
            </p:grpSpPr>
            <p:sp>
              <p:nvSpPr>
                <p:cNvPr id="205" name="Google Shape;205;p19"/>
                <p:cNvSpPr/>
                <p:nvPr/>
              </p:nvSpPr>
              <p:spPr>
                <a:xfrm>
                  <a:off x="4479525" y="2565450"/>
                  <a:ext cx="2303675" cy="769750"/>
                </a:xfrm>
                <a:prstGeom prst="flowChartDisplay">
                  <a:avLst/>
                </a:prstGeom>
                <a:solidFill>
                  <a:schemeClr val="lt1"/>
                </a:solidFill>
                <a:ln cap="flat" cmpd="sng" w="14675">
                  <a:solidFill>
                    <a:schemeClr val="dk1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5225" lIns="35225" spcFirstLastPara="1" rIns="35225" wrap="square" tIns="35225">
                  <a:noAutofit/>
                </a:bodyPr>
                <a:lstStyle/>
                <a:p>
                  <a:pPr indent="0" lvl="0" marL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539"/>
                </a:p>
              </p:txBody>
            </p:sp>
            <p:sp>
              <p:nvSpPr>
                <p:cNvPr id="206" name="Google Shape;206;p19"/>
                <p:cNvSpPr/>
                <p:nvPr/>
              </p:nvSpPr>
              <p:spPr>
                <a:xfrm>
                  <a:off x="4479525" y="2565425"/>
                  <a:ext cx="645900" cy="769800"/>
                </a:xfrm>
                <a:prstGeom prst="ellipse">
                  <a:avLst/>
                </a:prstGeom>
                <a:solidFill>
                  <a:schemeClr val="lt1"/>
                </a:solidFill>
                <a:ln cap="flat" cmpd="sng" w="14675">
                  <a:solidFill>
                    <a:schemeClr val="dk1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5225" lIns="35225" spcFirstLastPara="1" rIns="35225" wrap="square" tIns="35225">
                  <a:noAutofit/>
                </a:bodyPr>
                <a:lstStyle/>
                <a:p>
                  <a:pPr indent="0" lvl="0" marL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539"/>
                </a:p>
              </p:txBody>
            </p:sp>
          </p:grpSp>
          <p:sp>
            <p:nvSpPr>
              <p:cNvPr id="207" name="Google Shape;207;p19"/>
              <p:cNvSpPr/>
              <p:nvPr/>
            </p:nvSpPr>
            <p:spPr>
              <a:xfrm flipH="1" rot="-7821589">
                <a:off x="4513926" y="2978926"/>
                <a:ext cx="416933" cy="252411"/>
              </a:xfrm>
              <a:prstGeom prst="blockArc">
                <a:avLst>
                  <a:gd fmla="val 11491793" name="adj1"/>
                  <a:gd fmla="val 19693170" name="adj2"/>
                  <a:gd fmla="val 7789" name="adj3"/>
                </a:avLst>
              </a:prstGeom>
              <a:solidFill>
                <a:schemeClr val="dk1"/>
              </a:solidFill>
              <a:ln cap="flat" cmpd="sng" w="1467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5225" lIns="35225" spcFirstLastPara="1" rIns="35225" wrap="square" tIns="352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539"/>
              </a:p>
            </p:txBody>
          </p:sp>
          <p:sp>
            <p:nvSpPr>
              <p:cNvPr id="208" name="Google Shape;208;p19"/>
              <p:cNvSpPr/>
              <p:nvPr/>
            </p:nvSpPr>
            <p:spPr>
              <a:xfrm flipH="1" rot="2153824">
                <a:off x="4628250" y="2714326"/>
                <a:ext cx="417000" cy="252459"/>
              </a:xfrm>
              <a:prstGeom prst="blockArc">
                <a:avLst>
                  <a:gd fmla="val 11491793" name="adj1"/>
                  <a:gd fmla="val 19693170" name="adj2"/>
                  <a:gd fmla="val 7789" name="adj3"/>
                </a:avLst>
              </a:prstGeom>
              <a:solidFill>
                <a:schemeClr val="dk1"/>
              </a:solidFill>
              <a:ln cap="flat" cmpd="sng" w="1467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5225" lIns="35225" spcFirstLastPara="1" rIns="35225" wrap="square" tIns="352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539"/>
              </a:p>
            </p:txBody>
          </p:sp>
          <p:sp>
            <p:nvSpPr>
              <p:cNvPr id="209" name="Google Shape;209;p19"/>
              <p:cNvSpPr/>
              <p:nvPr/>
            </p:nvSpPr>
            <p:spPr>
              <a:xfrm rot="5400000">
                <a:off x="5688388" y="2229125"/>
                <a:ext cx="68400" cy="12024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dk1"/>
              </a:solidFill>
              <a:ln cap="flat" cmpd="sng" w="36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5225" lIns="35225" spcFirstLastPara="1" rIns="35225" wrap="square" tIns="352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539"/>
              </a:p>
            </p:txBody>
          </p:sp>
          <p:sp>
            <p:nvSpPr>
              <p:cNvPr id="210" name="Google Shape;210;p19"/>
              <p:cNvSpPr/>
              <p:nvPr/>
            </p:nvSpPr>
            <p:spPr>
              <a:xfrm rot="-5400000">
                <a:off x="6129788" y="2521925"/>
                <a:ext cx="68400" cy="1166400"/>
              </a:xfrm>
              <a:prstGeom prst="round2SameRect">
                <a:avLst>
                  <a:gd fmla="val 50000" name="adj1"/>
                  <a:gd fmla="val 2778" name="adj2"/>
                </a:avLst>
              </a:prstGeom>
              <a:solidFill>
                <a:schemeClr val="dk1"/>
              </a:solidFill>
              <a:ln cap="flat" cmpd="sng" w="36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5225" lIns="35225" spcFirstLastPara="1" rIns="35225" wrap="square" tIns="352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539"/>
              </a:p>
            </p:txBody>
          </p:sp>
        </p:grpSp>
        <p:grpSp>
          <p:nvGrpSpPr>
            <p:cNvPr id="211" name="Google Shape;211;p19"/>
            <p:cNvGrpSpPr/>
            <p:nvPr/>
          </p:nvGrpSpPr>
          <p:grpSpPr>
            <a:xfrm>
              <a:off x="4615786" y="2035628"/>
              <a:ext cx="805335" cy="269971"/>
              <a:chOff x="4479525" y="2565425"/>
              <a:chExt cx="2303675" cy="780307"/>
            </a:xfrm>
          </p:grpSpPr>
          <p:grpSp>
            <p:nvGrpSpPr>
              <p:cNvPr id="212" name="Google Shape;212;p19"/>
              <p:cNvGrpSpPr/>
              <p:nvPr/>
            </p:nvGrpSpPr>
            <p:grpSpPr>
              <a:xfrm>
                <a:off x="4479525" y="2565425"/>
                <a:ext cx="2303675" cy="769800"/>
                <a:chOff x="4479525" y="2565425"/>
                <a:chExt cx="2303675" cy="769800"/>
              </a:xfrm>
            </p:grpSpPr>
            <p:sp>
              <p:nvSpPr>
                <p:cNvPr id="213" name="Google Shape;213;p19"/>
                <p:cNvSpPr/>
                <p:nvPr/>
              </p:nvSpPr>
              <p:spPr>
                <a:xfrm>
                  <a:off x="4479525" y="2565450"/>
                  <a:ext cx="2303675" cy="769750"/>
                </a:xfrm>
                <a:prstGeom prst="flowChartDisplay">
                  <a:avLst/>
                </a:prstGeom>
                <a:solidFill>
                  <a:schemeClr val="lt1"/>
                </a:solidFill>
                <a:ln cap="flat" cmpd="sng" w="14675">
                  <a:solidFill>
                    <a:schemeClr val="dk1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5225" lIns="35225" spcFirstLastPara="1" rIns="35225" wrap="square" tIns="35225">
                  <a:noAutofit/>
                </a:bodyPr>
                <a:lstStyle/>
                <a:p>
                  <a:pPr indent="0" lvl="0" marL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539"/>
                </a:p>
              </p:txBody>
            </p:sp>
            <p:sp>
              <p:nvSpPr>
                <p:cNvPr id="214" name="Google Shape;214;p19"/>
                <p:cNvSpPr/>
                <p:nvPr/>
              </p:nvSpPr>
              <p:spPr>
                <a:xfrm>
                  <a:off x="4479525" y="2565425"/>
                  <a:ext cx="645900" cy="769800"/>
                </a:xfrm>
                <a:prstGeom prst="ellipse">
                  <a:avLst/>
                </a:prstGeom>
                <a:solidFill>
                  <a:schemeClr val="lt1"/>
                </a:solidFill>
                <a:ln cap="flat" cmpd="sng" w="14675">
                  <a:solidFill>
                    <a:schemeClr val="dk1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5225" lIns="35225" spcFirstLastPara="1" rIns="35225" wrap="square" tIns="35225">
                  <a:noAutofit/>
                </a:bodyPr>
                <a:lstStyle/>
                <a:p>
                  <a:pPr indent="0" lvl="0" marL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539"/>
                </a:p>
              </p:txBody>
            </p:sp>
          </p:grpSp>
          <p:sp>
            <p:nvSpPr>
              <p:cNvPr id="215" name="Google Shape;215;p19"/>
              <p:cNvSpPr/>
              <p:nvPr/>
            </p:nvSpPr>
            <p:spPr>
              <a:xfrm flipH="1" rot="-7821589">
                <a:off x="4513926" y="2978926"/>
                <a:ext cx="416933" cy="252411"/>
              </a:xfrm>
              <a:prstGeom prst="blockArc">
                <a:avLst>
                  <a:gd fmla="val 11491793" name="adj1"/>
                  <a:gd fmla="val 19693170" name="adj2"/>
                  <a:gd fmla="val 7789" name="adj3"/>
                </a:avLst>
              </a:prstGeom>
              <a:solidFill>
                <a:schemeClr val="dk1"/>
              </a:solidFill>
              <a:ln cap="flat" cmpd="sng" w="1467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5225" lIns="35225" spcFirstLastPara="1" rIns="35225" wrap="square" tIns="352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539"/>
              </a:p>
            </p:txBody>
          </p:sp>
          <p:sp>
            <p:nvSpPr>
              <p:cNvPr id="216" name="Google Shape;216;p19"/>
              <p:cNvSpPr/>
              <p:nvPr/>
            </p:nvSpPr>
            <p:spPr>
              <a:xfrm flipH="1" rot="2153824">
                <a:off x="4628250" y="2714326"/>
                <a:ext cx="417000" cy="252459"/>
              </a:xfrm>
              <a:prstGeom prst="blockArc">
                <a:avLst>
                  <a:gd fmla="val 11491793" name="adj1"/>
                  <a:gd fmla="val 19693170" name="adj2"/>
                  <a:gd fmla="val 7789" name="adj3"/>
                </a:avLst>
              </a:prstGeom>
              <a:solidFill>
                <a:schemeClr val="dk1"/>
              </a:solidFill>
              <a:ln cap="flat" cmpd="sng" w="1467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5225" lIns="35225" spcFirstLastPara="1" rIns="35225" wrap="square" tIns="352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539"/>
              </a:p>
            </p:txBody>
          </p:sp>
          <p:sp>
            <p:nvSpPr>
              <p:cNvPr id="217" name="Google Shape;217;p19"/>
              <p:cNvSpPr/>
              <p:nvPr/>
            </p:nvSpPr>
            <p:spPr>
              <a:xfrm rot="-5400000">
                <a:off x="6129788" y="2521925"/>
                <a:ext cx="68400" cy="1166400"/>
              </a:xfrm>
              <a:prstGeom prst="round2SameRect">
                <a:avLst>
                  <a:gd fmla="val 50000" name="adj1"/>
                  <a:gd fmla="val 2778" name="adj2"/>
                </a:avLst>
              </a:prstGeom>
              <a:solidFill>
                <a:schemeClr val="dk1"/>
              </a:solidFill>
              <a:ln cap="flat" cmpd="sng" w="36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5225" lIns="35225" spcFirstLastPara="1" rIns="35225" wrap="square" tIns="352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539"/>
              </a:p>
            </p:txBody>
          </p:sp>
        </p:grpSp>
        <p:grpSp>
          <p:nvGrpSpPr>
            <p:cNvPr id="218" name="Google Shape;218;p19"/>
            <p:cNvGrpSpPr/>
            <p:nvPr/>
          </p:nvGrpSpPr>
          <p:grpSpPr>
            <a:xfrm>
              <a:off x="4738730" y="2305604"/>
              <a:ext cx="805335" cy="269971"/>
              <a:chOff x="4479525" y="2565425"/>
              <a:chExt cx="2303675" cy="780307"/>
            </a:xfrm>
          </p:grpSpPr>
          <p:grpSp>
            <p:nvGrpSpPr>
              <p:cNvPr id="219" name="Google Shape;219;p19"/>
              <p:cNvGrpSpPr/>
              <p:nvPr/>
            </p:nvGrpSpPr>
            <p:grpSpPr>
              <a:xfrm>
                <a:off x="4479525" y="2565425"/>
                <a:ext cx="2303675" cy="769800"/>
                <a:chOff x="4479525" y="2565425"/>
                <a:chExt cx="2303675" cy="769800"/>
              </a:xfrm>
            </p:grpSpPr>
            <p:sp>
              <p:nvSpPr>
                <p:cNvPr id="220" name="Google Shape;220;p19"/>
                <p:cNvSpPr/>
                <p:nvPr/>
              </p:nvSpPr>
              <p:spPr>
                <a:xfrm>
                  <a:off x="4479525" y="2565450"/>
                  <a:ext cx="2303675" cy="769750"/>
                </a:xfrm>
                <a:prstGeom prst="flowChartDisplay">
                  <a:avLst/>
                </a:prstGeom>
                <a:solidFill>
                  <a:schemeClr val="lt1"/>
                </a:solidFill>
                <a:ln cap="flat" cmpd="sng" w="14675">
                  <a:solidFill>
                    <a:schemeClr val="dk1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5225" lIns="35225" spcFirstLastPara="1" rIns="35225" wrap="square" tIns="35225">
                  <a:noAutofit/>
                </a:bodyPr>
                <a:lstStyle/>
                <a:p>
                  <a:pPr indent="0" lvl="0" marL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539"/>
                </a:p>
              </p:txBody>
            </p:sp>
            <p:sp>
              <p:nvSpPr>
                <p:cNvPr id="221" name="Google Shape;221;p19"/>
                <p:cNvSpPr/>
                <p:nvPr/>
              </p:nvSpPr>
              <p:spPr>
                <a:xfrm>
                  <a:off x="4479525" y="2565425"/>
                  <a:ext cx="645900" cy="769800"/>
                </a:xfrm>
                <a:prstGeom prst="ellipse">
                  <a:avLst/>
                </a:prstGeom>
                <a:solidFill>
                  <a:schemeClr val="lt1"/>
                </a:solidFill>
                <a:ln cap="flat" cmpd="sng" w="14675">
                  <a:solidFill>
                    <a:schemeClr val="dk1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5225" lIns="35225" spcFirstLastPara="1" rIns="35225" wrap="square" tIns="35225">
                  <a:noAutofit/>
                </a:bodyPr>
                <a:lstStyle/>
                <a:p>
                  <a:pPr indent="0" lvl="0" marL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539"/>
                </a:p>
              </p:txBody>
            </p:sp>
          </p:grpSp>
          <p:sp>
            <p:nvSpPr>
              <p:cNvPr id="222" name="Google Shape;222;p19"/>
              <p:cNvSpPr/>
              <p:nvPr/>
            </p:nvSpPr>
            <p:spPr>
              <a:xfrm flipH="1" rot="-7821589">
                <a:off x="4513926" y="2978926"/>
                <a:ext cx="416933" cy="252411"/>
              </a:xfrm>
              <a:prstGeom prst="blockArc">
                <a:avLst>
                  <a:gd fmla="val 11491793" name="adj1"/>
                  <a:gd fmla="val 19693170" name="adj2"/>
                  <a:gd fmla="val 7789" name="adj3"/>
                </a:avLst>
              </a:prstGeom>
              <a:solidFill>
                <a:schemeClr val="dk1"/>
              </a:solidFill>
              <a:ln cap="flat" cmpd="sng" w="1467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5225" lIns="35225" spcFirstLastPara="1" rIns="35225" wrap="square" tIns="352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539"/>
              </a:p>
            </p:txBody>
          </p:sp>
          <p:sp>
            <p:nvSpPr>
              <p:cNvPr id="223" name="Google Shape;223;p19"/>
              <p:cNvSpPr/>
              <p:nvPr/>
            </p:nvSpPr>
            <p:spPr>
              <a:xfrm flipH="1" rot="2153824">
                <a:off x="4628250" y="2714326"/>
                <a:ext cx="417000" cy="252459"/>
              </a:xfrm>
              <a:prstGeom prst="blockArc">
                <a:avLst>
                  <a:gd fmla="val 11491793" name="adj1"/>
                  <a:gd fmla="val 19693170" name="adj2"/>
                  <a:gd fmla="val 7789" name="adj3"/>
                </a:avLst>
              </a:prstGeom>
              <a:solidFill>
                <a:schemeClr val="dk1"/>
              </a:solidFill>
              <a:ln cap="flat" cmpd="sng" w="1467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5225" lIns="35225" spcFirstLastPara="1" rIns="35225" wrap="square" tIns="352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539"/>
              </a:p>
            </p:txBody>
          </p:sp>
          <p:sp>
            <p:nvSpPr>
              <p:cNvPr id="224" name="Google Shape;224;p19"/>
              <p:cNvSpPr/>
              <p:nvPr/>
            </p:nvSpPr>
            <p:spPr>
              <a:xfrm rot="5400000">
                <a:off x="5688388" y="2229125"/>
                <a:ext cx="68400" cy="12024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dk1"/>
              </a:solidFill>
              <a:ln cap="flat" cmpd="sng" w="36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5225" lIns="35225" spcFirstLastPara="1" rIns="35225" wrap="square" tIns="352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539"/>
              </a:p>
            </p:txBody>
          </p:sp>
          <p:sp>
            <p:nvSpPr>
              <p:cNvPr id="225" name="Google Shape;225;p19"/>
              <p:cNvSpPr/>
              <p:nvPr/>
            </p:nvSpPr>
            <p:spPr>
              <a:xfrm rot="-5400000">
                <a:off x="6129788" y="2521925"/>
                <a:ext cx="68400" cy="1166400"/>
              </a:xfrm>
              <a:prstGeom prst="round2SameRect">
                <a:avLst>
                  <a:gd fmla="val 50000" name="adj1"/>
                  <a:gd fmla="val 2778" name="adj2"/>
                </a:avLst>
              </a:prstGeom>
              <a:solidFill>
                <a:schemeClr val="dk1"/>
              </a:solidFill>
              <a:ln cap="flat" cmpd="sng" w="36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5225" lIns="35225" spcFirstLastPara="1" rIns="35225" wrap="square" tIns="352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539"/>
              </a:p>
            </p:txBody>
          </p:sp>
        </p:grpSp>
        <p:grpSp>
          <p:nvGrpSpPr>
            <p:cNvPr id="226" name="Google Shape;226;p19"/>
            <p:cNvGrpSpPr/>
            <p:nvPr/>
          </p:nvGrpSpPr>
          <p:grpSpPr>
            <a:xfrm>
              <a:off x="4642687" y="1495677"/>
              <a:ext cx="805335" cy="269971"/>
              <a:chOff x="4479525" y="2565425"/>
              <a:chExt cx="2303675" cy="780307"/>
            </a:xfrm>
          </p:grpSpPr>
          <p:grpSp>
            <p:nvGrpSpPr>
              <p:cNvPr id="227" name="Google Shape;227;p19"/>
              <p:cNvGrpSpPr/>
              <p:nvPr/>
            </p:nvGrpSpPr>
            <p:grpSpPr>
              <a:xfrm>
                <a:off x="4479525" y="2565425"/>
                <a:ext cx="2303675" cy="769800"/>
                <a:chOff x="4479525" y="2565425"/>
                <a:chExt cx="2303675" cy="769800"/>
              </a:xfrm>
            </p:grpSpPr>
            <p:sp>
              <p:nvSpPr>
                <p:cNvPr id="228" name="Google Shape;228;p19"/>
                <p:cNvSpPr/>
                <p:nvPr/>
              </p:nvSpPr>
              <p:spPr>
                <a:xfrm>
                  <a:off x="4479525" y="2565450"/>
                  <a:ext cx="2303675" cy="769750"/>
                </a:xfrm>
                <a:prstGeom prst="flowChartDisplay">
                  <a:avLst/>
                </a:prstGeom>
                <a:solidFill>
                  <a:schemeClr val="lt1"/>
                </a:solidFill>
                <a:ln cap="flat" cmpd="sng" w="14675">
                  <a:solidFill>
                    <a:schemeClr val="dk1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5225" lIns="35225" spcFirstLastPara="1" rIns="35225" wrap="square" tIns="35225">
                  <a:noAutofit/>
                </a:bodyPr>
                <a:lstStyle/>
                <a:p>
                  <a:pPr indent="0" lvl="0" marL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539"/>
                </a:p>
              </p:txBody>
            </p:sp>
            <p:sp>
              <p:nvSpPr>
                <p:cNvPr id="229" name="Google Shape;229;p19"/>
                <p:cNvSpPr/>
                <p:nvPr/>
              </p:nvSpPr>
              <p:spPr>
                <a:xfrm>
                  <a:off x="4479525" y="2565425"/>
                  <a:ext cx="645900" cy="769800"/>
                </a:xfrm>
                <a:prstGeom prst="ellipse">
                  <a:avLst/>
                </a:prstGeom>
                <a:solidFill>
                  <a:schemeClr val="lt1"/>
                </a:solidFill>
                <a:ln cap="flat" cmpd="sng" w="14675">
                  <a:solidFill>
                    <a:schemeClr val="dk1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5225" lIns="35225" spcFirstLastPara="1" rIns="35225" wrap="square" tIns="35225">
                  <a:noAutofit/>
                </a:bodyPr>
                <a:lstStyle/>
                <a:p>
                  <a:pPr indent="0" lvl="0" marL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539"/>
                </a:p>
              </p:txBody>
            </p:sp>
          </p:grpSp>
          <p:sp>
            <p:nvSpPr>
              <p:cNvPr id="230" name="Google Shape;230;p19"/>
              <p:cNvSpPr/>
              <p:nvPr/>
            </p:nvSpPr>
            <p:spPr>
              <a:xfrm flipH="1" rot="-7821589">
                <a:off x="4513926" y="2978926"/>
                <a:ext cx="416933" cy="252411"/>
              </a:xfrm>
              <a:prstGeom prst="blockArc">
                <a:avLst>
                  <a:gd fmla="val 11491793" name="adj1"/>
                  <a:gd fmla="val 19693170" name="adj2"/>
                  <a:gd fmla="val 7789" name="adj3"/>
                </a:avLst>
              </a:prstGeom>
              <a:solidFill>
                <a:schemeClr val="dk1"/>
              </a:solidFill>
              <a:ln cap="flat" cmpd="sng" w="1467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5225" lIns="35225" spcFirstLastPara="1" rIns="35225" wrap="square" tIns="352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539"/>
              </a:p>
            </p:txBody>
          </p:sp>
          <p:sp>
            <p:nvSpPr>
              <p:cNvPr id="231" name="Google Shape;231;p19"/>
              <p:cNvSpPr/>
              <p:nvPr/>
            </p:nvSpPr>
            <p:spPr>
              <a:xfrm flipH="1" rot="2153824">
                <a:off x="4628250" y="2714326"/>
                <a:ext cx="417000" cy="252459"/>
              </a:xfrm>
              <a:prstGeom prst="blockArc">
                <a:avLst>
                  <a:gd fmla="val 11491793" name="adj1"/>
                  <a:gd fmla="val 19693170" name="adj2"/>
                  <a:gd fmla="val 7789" name="adj3"/>
                </a:avLst>
              </a:prstGeom>
              <a:solidFill>
                <a:schemeClr val="dk1"/>
              </a:solidFill>
              <a:ln cap="flat" cmpd="sng" w="1467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5225" lIns="35225" spcFirstLastPara="1" rIns="35225" wrap="square" tIns="352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539"/>
              </a:p>
            </p:txBody>
          </p:sp>
          <p:sp>
            <p:nvSpPr>
              <p:cNvPr id="232" name="Google Shape;232;p19"/>
              <p:cNvSpPr/>
              <p:nvPr/>
            </p:nvSpPr>
            <p:spPr>
              <a:xfrm rot="5400000">
                <a:off x="5688388" y="2229125"/>
                <a:ext cx="68400" cy="12024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dk1"/>
              </a:solidFill>
              <a:ln cap="flat" cmpd="sng" w="36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5225" lIns="35225" spcFirstLastPara="1" rIns="35225" wrap="square" tIns="352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539"/>
              </a:p>
            </p:txBody>
          </p:sp>
          <p:sp>
            <p:nvSpPr>
              <p:cNvPr id="233" name="Google Shape;233;p19"/>
              <p:cNvSpPr/>
              <p:nvPr/>
            </p:nvSpPr>
            <p:spPr>
              <a:xfrm rot="-5400000">
                <a:off x="6129788" y="2521925"/>
                <a:ext cx="68400" cy="1166400"/>
              </a:xfrm>
              <a:prstGeom prst="round2SameRect">
                <a:avLst>
                  <a:gd fmla="val 50000" name="adj1"/>
                  <a:gd fmla="val 2778" name="adj2"/>
                </a:avLst>
              </a:prstGeom>
              <a:solidFill>
                <a:schemeClr val="dk1"/>
              </a:solidFill>
              <a:ln cap="flat" cmpd="sng" w="36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5225" lIns="35225" spcFirstLastPara="1" rIns="35225" wrap="square" tIns="352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539"/>
              </a:p>
            </p:txBody>
          </p:sp>
        </p:grpSp>
        <p:grpSp>
          <p:nvGrpSpPr>
            <p:cNvPr id="234" name="Google Shape;234;p19"/>
            <p:cNvGrpSpPr/>
            <p:nvPr/>
          </p:nvGrpSpPr>
          <p:grpSpPr>
            <a:xfrm>
              <a:off x="4738730" y="1765653"/>
              <a:ext cx="805335" cy="269971"/>
              <a:chOff x="4479525" y="2565425"/>
              <a:chExt cx="2303675" cy="780307"/>
            </a:xfrm>
          </p:grpSpPr>
          <p:grpSp>
            <p:nvGrpSpPr>
              <p:cNvPr id="235" name="Google Shape;235;p19"/>
              <p:cNvGrpSpPr/>
              <p:nvPr/>
            </p:nvGrpSpPr>
            <p:grpSpPr>
              <a:xfrm>
                <a:off x="4479525" y="2565425"/>
                <a:ext cx="2303675" cy="769800"/>
                <a:chOff x="4479525" y="2565425"/>
                <a:chExt cx="2303675" cy="769800"/>
              </a:xfrm>
            </p:grpSpPr>
            <p:sp>
              <p:nvSpPr>
                <p:cNvPr id="236" name="Google Shape;236;p19"/>
                <p:cNvSpPr/>
                <p:nvPr/>
              </p:nvSpPr>
              <p:spPr>
                <a:xfrm>
                  <a:off x="4479525" y="2565450"/>
                  <a:ext cx="2303675" cy="769750"/>
                </a:xfrm>
                <a:prstGeom prst="flowChartDisplay">
                  <a:avLst/>
                </a:prstGeom>
                <a:solidFill>
                  <a:schemeClr val="lt1"/>
                </a:solidFill>
                <a:ln cap="flat" cmpd="sng" w="14675">
                  <a:solidFill>
                    <a:schemeClr val="dk1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5225" lIns="35225" spcFirstLastPara="1" rIns="35225" wrap="square" tIns="35225">
                  <a:noAutofit/>
                </a:bodyPr>
                <a:lstStyle/>
                <a:p>
                  <a:pPr indent="0" lvl="0" marL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539"/>
                </a:p>
              </p:txBody>
            </p:sp>
            <p:sp>
              <p:nvSpPr>
                <p:cNvPr id="237" name="Google Shape;237;p19"/>
                <p:cNvSpPr/>
                <p:nvPr/>
              </p:nvSpPr>
              <p:spPr>
                <a:xfrm>
                  <a:off x="4479525" y="2565425"/>
                  <a:ext cx="645900" cy="769800"/>
                </a:xfrm>
                <a:prstGeom prst="ellipse">
                  <a:avLst/>
                </a:prstGeom>
                <a:solidFill>
                  <a:schemeClr val="lt1"/>
                </a:solidFill>
                <a:ln cap="flat" cmpd="sng" w="14675">
                  <a:solidFill>
                    <a:schemeClr val="dk1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5225" lIns="35225" spcFirstLastPara="1" rIns="35225" wrap="square" tIns="35225">
                  <a:noAutofit/>
                </a:bodyPr>
                <a:lstStyle/>
                <a:p>
                  <a:pPr indent="0" lvl="0" marL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539"/>
                </a:p>
              </p:txBody>
            </p:sp>
          </p:grpSp>
          <p:sp>
            <p:nvSpPr>
              <p:cNvPr id="238" name="Google Shape;238;p19"/>
              <p:cNvSpPr/>
              <p:nvPr/>
            </p:nvSpPr>
            <p:spPr>
              <a:xfrm flipH="1" rot="-7821589">
                <a:off x="4513926" y="2978926"/>
                <a:ext cx="416933" cy="252411"/>
              </a:xfrm>
              <a:prstGeom prst="blockArc">
                <a:avLst>
                  <a:gd fmla="val 11491793" name="adj1"/>
                  <a:gd fmla="val 19693170" name="adj2"/>
                  <a:gd fmla="val 7789" name="adj3"/>
                </a:avLst>
              </a:prstGeom>
              <a:solidFill>
                <a:schemeClr val="dk1"/>
              </a:solidFill>
              <a:ln cap="flat" cmpd="sng" w="1467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5225" lIns="35225" spcFirstLastPara="1" rIns="35225" wrap="square" tIns="352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539"/>
              </a:p>
            </p:txBody>
          </p:sp>
          <p:sp>
            <p:nvSpPr>
              <p:cNvPr id="239" name="Google Shape;239;p19"/>
              <p:cNvSpPr/>
              <p:nvPr/>
            </p:nvSpPr>
            <p:spPr>
              <a:xfrm flipH="1" rot="2153824">
                <a:off x="4628250" y="2714326"/>
                <a:ext cx="417000" cy="252459"/>
              </a:xfrm>
              <a:prstGeom prst="blockArc">
                <a:avLst>
                  <a:gd fmla="val 11491793" name="adj1"/>
                  <a:gd fmla="val 19693170" name="adj2"/>
                  <a:gd fmla="val 7789" name="adj3"/>
                </a:avLst>
              </a:prstGeom>
              <a:solidFill>
                <a:schemeClr val="dk1"/>
              </a:solidFill>
              <a:ln cap="flat" cmpd="sng" w="1467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5225" lIns="35225" spcFirstLastPara="1" rIns="35225" wrap="square" tIns="352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539"/>
              </a:p>
            </p:txBody>
          </p:sp>
          <p:sp>
            <p:nvSpPr>
              <p:cNvPr id="240" name="Google Shape;240;p19"/>
              <p:cNvSpPr/>
              <p:nvPr/>
            </p:nvSpPr>
            <p:spPr>
              <a:xfrm rot="5400000">
                <a:off x="5688388" y="2229125"/>
                <a:ext cx="68400" cy="12024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dk1"/>
              </a:solidFill>
              <a:ln cap="flat" cmpd="sng" w="36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5225" lIns="35225" spcFirstLastPara="1" rIns="35225" wrap="square" tIns="352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539"/>
              </a:p>
            </p:txBody>
          </p:sp>
          <p:sp>
            <p:nvSpPr>
              <p:cNvPr id="241" name="Google Shape;241;p19"/>
              <p:cNvSpPr/>
              <p:nvPr/>
            </p:nvSpPr>
            <p:spPr>
              <a:xfrm rot="-5400000">
                <a:off x="6129788" y="2521925"/>
                <a:ext cx="68400" cy="1166400"/>
              </a:xfrm>
              <a:prstGeom prst="round2SameRect">
                <a:avLst>
                  <a:gd fmla="val 50000" name="adj1"/>
                  <a:gd fmla="val 2778" name="adj2"/>
                </a:avLst>
              </a:prstGeom>
              <a:solidFill>
                <a:schemeClr val="dk1"/>
              </a:solidFill>
              <a:ln cap="flat" cmpd="sng" w="36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5225" lIns="35225" spcFirstLastPara="1" rIns="35225" wrap="square" tIns="352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539"/>
              </a:p>
            </p:txBody>
          </p:sp>
        </p:grpSp>
        <p:grpSp>
          <p:nvGrpSpPr>
            <p:cNvPr id="242" name="Google Shape;242;p19"/>
            <p:cNvGrpSpPr/>
            <p:nvPr/>
          </p:nvGrpSpPr>
          <p:grpSpPr>
            <a:xfrm>
              <a:off x="4834727" y="2035628"/>
              <a:ext cx="805335" cy="269971"/>
              <a:chOff x="4479525" y="2565425"/>
              <a:chExt cx="2303675" cy="780307"/>
            </a:xfrm>
          </p:grpSpPr>
          <p:grpSp>
            <p:nvGrpSpPr>
              <p:cNvPr id="243" name="Google Shape;243;p19"/>
              <p:cNvGrpSpPr/>
              <p:nvPr/>
            </p:nvGrpSpPr>
            <p:grpSpPr>
              <a:xfrm>
                <a:off x="4479525" y="2565425"/>
                <a:ext cx="2303675" cy="769800"/>
                <a:chOff x="4479525" y="2565425"/>
                <a:chExt cx="2303675" cy="769800"/>
              </a:xfrm>
            </p:grpSpPr>
            <p:sp>
              <p:nvSpPr>
                <p:cNvPr id="244" name="Google Shape;244;p19"/>
                <p:cNvSpPr/>
                <p:nvPr/>
              </p:nvSpPr>
              <p:spPr>
                <a:xfrm>
                  <a:off x="4479525" y="2565450"/>
                  <a:ext cx="2303675" cy="769750"/>
                </a:xfrm>
                <a:prstGeom prst="flowChartDisplay">
                  <a:avLst/>
                </a:prstGeom>
                <a:solidFill>
                  <a:schemeClr val="lt1"/>
                </a:solidFill>
                <a:ln cap="flat" cmpd="sng" w="14675">
                  <a:solidFill>
                    <a:schemeClr val="dk1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5225" lIns="35225" spcFirstLastPara="1" rIns="35225" wrap="square" tIns="35225">
                  <a:noAutofit/>
                </a:bodyPr>
                <a:lstStyle/>
                <a:p>
                  <a:pPr indent="0" lvl="0" marL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539"/>
                </a:p>
              </p:txBody>
            </p:sp>
            <p:sp>
              <p:nvSpPr>
                <p:cNvPr id="245" name="Google Shape;245;p19"/>
                <p:cNvSpPr/>
                <p:nvPr/>
              </p:nvSpPr>
              <p:spPr>
                <a:xfrm>
                  <a:off x="4479525" y="2565425"/>
                  <a:ext cx="645900" cy="769800"/>
                </a:xfrm>
                <a:prstGeom prst="ellipse">
                  <a:avLst/>
                </a:prstGeom>
                <a:solidFill>
                  <a:schemeClr val="lt1"/>
                </a:solidFill>
                <a:ln cap="flat" cmpd="sng" w="14675">
                  <a:solidFill>
                    <a:schemeClr val="dk1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5225" lIns="35225" spcFirstLastPara="1" rIns="35225" wrap="square" tIns="35225">
                  <a:noAutofit/>
                </a:bodyPr>
                <a:lstStyle/>
                <a:p>
                  <a:pPr indent="0" lvl="0" marL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539"/>
                </a:p>
              </p:txBody>
            </p:sp>
          </p:grpSp>
          <p:sp>
            <p:nvSpPr>
              <p:cNvPr id="246" name="Google Shape;246;p19"/>
              <p:cNvSpPr/>
              <p:nvPr/>
            </p:nvSpPr>
            <p:spPr>
              <a:xfrm flipH="1" rot="-7821589">
                <a:off x="4513926" y="2978926"/>
                <a:ext cx="416933" cy="252411"/>
              </a:xfrm>
              <a:prstGeom prst="blockArc">
                <a:avLst>
                  <a:gd fmla="val 11491793" name="adj1"/>
                  <a:gd fmla="val 19693170" name="adj2"/>
                  <a:gd fmla="val 7789" name="adj3"/>
                </a:avLst>
              </a:prstGeom>
              <a:solidFill>
                <a:schemeClr val="dk1"/>
              </a:solidFill>
              <a:ln cap="flat" cmpd="sng" w="1467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5225" lIns="35225" spcFirstLastPara="1" rIns="35225" wrap="square" tIns="352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539"/>
              </a:p>
            </p:txBody>
          </p:sp>
          <p:sp>
            <p:nvSpPr>
              <p:cNvPr id="247" name="Google Shape;247;p19"/>
              <p:cNvSpPr/>
              <p:nvPr/>
            </p:nvSpPr>
            <p:spPr>
              <a:xfrm flipH="1" rot="2153824">
                <a:off x="4628250" y="2714326"/>
                <a:ext cx="417000" cy="252459"/>
              </a:xfrm>
              <a:prstGeom prst="blockArc">
                <a:avLst>
                  <a:gd fmla="val 11491793" name="adj1"/>
                  <a:gd fmla="val 19693170" name="adj2"/>
                  <a:gd fmla="val 7789" name="adj3"/>
                </a:avLst>
              </a:prstGeom>
              <a:solidFill>
                <a:schemeClr val="dk1"/>
              </a:solidFill>
              <a:ln cap="flat" cmpd="sng" w="1467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5225" lIns="35225" spcFirstLastPara="1" rIns="35225" wrap="square" tIns="352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539"/>
              </a:p>
            </p:txBody>
          </p:sp>
          <p:sp>
            <p:nvSpPr>
              <p:cNvPr id="248" name="Google Shape;248;p19"/>
              <p:cNvSpPr/>
              <p:nvPr/>
            </p:nvSpPr>
            <p:spPr>
              <a:xfrm rot="5400000">
                <a:off x="5688388" y="2229125"/>
                <a:ext cx="68400" cy="12024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dk1"/>
              </a:solidFill>
              <a:ln cap="flat" cmpd="sng" w="36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5225" lIns="35225" spcFirstLastPara="1" rIns="35225" wrap="square" tIns="352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539"/>
              </a:p>
            </p:txBody>
          </p:sp>
          <p:sp>
            <p:nvSpPr>
              <p:cNvPr id="249" name="Google Shape;249;p19"/>
              <p:cNvSpPr/>
              <p:nvPr/>
            </p:nvSpPr>
            <p:spPr>
              <a:xfrm rot="-5400000">
                <a:off x="6129788" y="2521925"/>
                <a:ext cx="68400" cy="1166400"/>
              </a:xfrm>
              <a:prstGeom prst="round2SameRect">
                <a:avLst>
                  <a:gd fmla="val 50000" name="adj1"/>
                  <a:gd fmla="val 2778" name="adj2"/>
                </a:avLst>
              </a:prstGeom>
              <a:solidFill>
                <a:schemeClr val="dk1"/>
              </a:solidFill>
              <a:ln cap="flat" cmpd="sng" w="36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5225" lIns="35225" spcFirstLastPara="1" rIns="35225" wrap="square" tIns="352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539"/>
              </a:p>
            </p:txBody>
          </p:sp>
        </p:grpSp>
        <p:grpSp>
          <p:nvGrpSpPr>
            <p:cNvPr id="250" name="Google Shape;250;p19"/>
            <p:cNvGrpSpPr/>
            <p:nvPr/>
          </p:nvGrpSpPr>
          <p:grpSpPr>
            <a:xfrm>
              <a:off x="4971169" y="2305604"/>
              <a:ext cx="805335" cy="269971"/>
              <a:chOff x="4479525" y="2565425"/>
              <a:chExt cx="2303675" cy="780307"/>
            </a:xfrm>
          </p:grpSpPr>
          <p:grpSp>
            <p:nvGrpSpPr>
              <p:cNvPr id="251" name="Google Shape;251;p19"/>
              <p:cNvGrpSpPr/>
              <p:nvPr/>
            </p:nvGrpSpPr>
            <p:grpSpPr>
              <a:xfrm>
                <a:off x="4479525" y="2565425"/>
                <a:ext cx="2303675" cy="769800"/>
                <a:chOff x="4479525" y="2565425"/>
                <a:chExt cx="2303675" cy="769800"/>
              </a:xfrm>
            </p:grpSpPr>
            <p:sp>
              <p:nvSpPr>
                <p:cNvPr id="252" name="Google Shape;252;p19"/>
                <p:cNvSpPr/>
                <p:nvPr/>
              </p:nvSpPr>
              <p:spPr>
                <a:xfrm>
                  <a:off x="4479525" y="2565450"/>
                  <a:ext cx="2303675" cy="769750"/>
                </a:xfrm>
                <a:prstGeom prst="flowChartDisplay">
                  <a:avLst/>
                </a:prstGeom>
                <a:solidFill>
                  <a:schemeClr val="lt1"/>
                </a:solidFill>
                <a:ln cap="flat" cmpd="sng" w="14675">
                  <a:solidFill>
                    <a:schemeClr val="dk1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5225" lIns="35225" spcFirstLastPara="1" rIns="35225" wrap="square" tIns="35225">
                  <a:noAutofit/>
                </a:bodyPr>
                <a:lstStyle/>
                <a:p>
                  <a:pPr indent="0" lvl="0" marL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539"/>
                </a:p>
              </p:txBody>
            </p:sp>
            <p:sp>
              <p:nvSpPr>
                <p:cNvPr id="253" name="Google Shape;253;p19"/>
                <p:cNvSpPr/>
                <p:nvPr/>
              </p:nvSpPr>
              <p:spPr>
                <a:xfrm>
                  <a:off x="4479525" y="2565425"/>
                  <a:ext cx="645900" cy="769800"/>
                </a:xfrm>
                <a:prstGeom prst="ellipse">
                  <a:avLst/>
                </a:prstGeom>
                <a:solidFill>
                  <a:schemeClr val="lt1"/>
                </a:solidFill>
                <a:ln cap="flat" cmpd="sng" w="14675">
                  <a:solidFill>
                    <a:schemeClr val="dk1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5225" lIns="35225" spcFirstLastPara="1" rIns="35225" wrap="square" tIns="35225">
                  <a:noAutofit/>
                </a:bodyPr>
                <a:lstStyle/>
                <a:p>
                  <a:pPr indent="0" lvl="0" marL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539"/>
                </a:p>
              </p:txBody>
            </p:sp>
          </p:grpSp>
          <p:sp>
            <p:nvSpPr>
              <p:cNvPr id="254" name="Google Shape;254;p19"/>
              <p:cNvSpPr/>
              <p:nvPr/>
            </p:nvSpPr>
            <p:spPr>
              <a:xfrm flipH="1" rot="-7821589">
                <a:off x="4513926" y="2978926"/>
                <a:ext cx="416933" cy="252411"/>
              </a:xfrm>
              <a:prstGeom prst="blockArc">
                <a:avLst>
                  <a:gd fmla="val 11491793" name="adj1"/>
                  <a:gd fmla="val 19693170" name="adj2"/>
                  <a:gd fmla="val 7789" name="adj3"/>
                </a:avLst>
              </a:prstGeom>
              <a:solidFill>
                <a:schemeClr val="dk1"/>
              </a:solidFill>
              <a:ln cap="flat" cmpd="sng" w="1467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5225" lIns="35225" spcFirstLastPara="1" rIns="35225" wrap="square" tIns="352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539"/>
              </a:p>
            </p:txBody>
          </p:sp>
          <p:sp>
            <p:nvSpPr>
              <p:cNvPr id="255" name="Google Shape;255;p19"/>
              <p:cNvSpPr/>
              <p:nvPr/>
            </p:nvSpPr>
            <p:spPr>
              <a:xfrm flipH="1" rot="2153824">
                <a:off x="4628250" y="2714326"/>
                <a:ext cx="417000" cy="252459"/>
              </a:xfrm>
              <a:prstGeom prst="blockArc">
                <a:avLst>
                  <a:gd fmla="val 11491793" name="adj1"/>
                  <a:gd fmla="val 19693170" name="adj2"/>
                  <a:gd fmla="val 7789" name="adj3"/>
                </a:avLst>
              </a:prstGeom>
              <a:solidFill>
                <a:schemeClr val="dk1"/>
              </a:solidFill>
              <a:ln cap="flat" cmpd="sng" w="1467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5225" lIns="35225" spcFirstLastPara="1" rIns="35225" wrap="square" tIns="352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539"/>
              </a:p>
            </p:txBody>
          </p:sp>
          <p:sp>
            <p:nvSpPr>
              <p:cNvPr id="256" name="Google Shape;256;p19"/>
              <p:cNvSpPr/>
              <p:nvPr/>
            </p:nvSpPr>
            <p:spPr>
              <a:xfrm rot="5400000">
                <a:off x="5688388" y="2229125"/>
                <a:ext cx="68400" cy="12024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dk1"/>
              </a:solidFill>
              <a:ln cap="flat" cmpd="sng" w="36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5225" lIns="35225" spcFirstLastPara="1" rIns="35225" wrap="square" tIns="352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539"/>
              </a:p>
            </p:txBody>
          </p:sp>
          <p:sp>
            <p:nvSpPr>
              <p:cNvPr id="257" name="Google Shape;257;p19"/>
              <p:cNvSpPr/>
              <p:nvPr/>
            </p:nvSpPr>
            <p:spPr>
              <a:xfrm rot="-5400000">
                <a:off x="6129788" y="2521925"/>
                <a:ext cx="68400" cy="1166400"/>
              </a:xfrm>
              <a:prstGeom prst="round2SameRect">
                <a:avLst>
                  <a:gd fmla="val 50000" name="adj1"/>
                  <a:gd fmla="val 2778" name="adj2"/>
                </a:avLst>
              </a:prstGeom>
              <a:solidFill>
                <a:schemeClr val="dk1"/>
              </a:solidFill>
              <a:ln cap="flat" cmpd="sng" w="36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5225" lIns="35225" spcFirstLastPara="1" rIns="35225" wrap="square" tIns="352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539"/>
              </a:p>
            </p:txBody>
          </p:sp>
        </p:grpSp>
      </p:grpSp>
      <p:graphicFrame>
        <p:nvGraphicFramePr>
          <p:cNvPr id="258" name="Google Shape;258;p19"/>
          <p:cNvGraphicFramePr/>
          <p:nvPr/>
        </p:nvGraphicFramePr>
        <p:xfrm>
          <a:off x="952500" y="14956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{FFED5F19-4230-4A73-97AE-23C2D51761EA}</a:tableStyleId>
              </a:tblPr>
              <a:tblGrid>
                <a:gridCol w="1809750"/>
                <a:gridCol w="1809750"/>
                <a:gridCol w="1809750"/>
                <a:gridCol w="1809750"/>
              </a:tblGrid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Primer montón</a:t>
                      </a:r>
                      <a:endParaRPr b="1"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Segundo montón</a:t>
                      </a:r>
                      <a:endParaRPr b="1"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Tercer montón</a:t>
                      </a:r>
                      <a:endParaRPr b="1"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Cuarto montón</a:t>
                      </a:r>
                      <a:endParaRPr b="1"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5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?</a:t>
                      </a:r>
                      <a:endParaRPr b="1" sz="5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pSp>
        <p:nvGrpSpPr>
          <p:cNvPr id="259" name="Google Shape;259;p19"/>
          <p:cNvGrpSpPr/>
          <p:nvPr/>
        </p:nvGrpSpPr>
        <p:grpSpPr>
          <a:xfrm>
            <a:off x="3042000" y="2210681"/>
            <a:ext cx="1232347" cy="722140"/>
            <a:chOff x="3266550" y="3701356"/>
            <a:chExt cx="1232347" cy="722140"/>
          </a:xfrm>
        </p:grpSpPr>
        <p:grpSp>
          <p:nvGrpSpPr>
            <p:cNvPr id="260" name="Google Shape;260;p19"/>
            <p:cNvGrpSpPr/>
            <p:nvPr/>
          </p:nvGrpSpPr>
          <p:grpSpPr>
            <a:xfrm>
              <a:off x="3266550" y="3701356"/>
              <a:ext cx="1232347" cy="722140"/>
              <a:chOff x="4311806" y="1765704"/>
              <a:chExt cx="1232347" cy="809937"/>
            </a:xfrm>
          </p:grpSpPr>
          <p:grpSp>
            <p:nvGrpSpPr>
              <p:cNvPr id="261" name="Google Shape;261;p19"/>
              <p:cNvGrpSpPr/>
              <p:nvPr/>
            </p:nvGrpSpPr>
            <p:grpSpPr>
              <a:xfrm>
                <a:off x="4519801" y="1765704"/>
                <a:ext cx="805365" cy="269986"/>
                <a:chOff x="4479525" y="2565425"/>
                <a:chExt cx="2303675" cy="780307"/>
              </a:xfrm>
            </p:grpSpPr>
            <p:grpSp>
              <p:nvGrpSpPr>
                <p:cNvPr id="262" name="Google Shape;262;p19"/>
                <p:cNvGrpSpPr/>
                <p:nvPr/>
              </p:nvGrpSpPr>
              <p:grpSpPr>
                <a:xfrm>
                  <a:off x="4479525" y="2565425"/>
                  <a:ext cx="2303675" cy="769800"/>
                  <a:chOff x="4479525" y="2565425"/>
                  <a:chExt cx="2303675" cy="769800"/>
                </a:xfrm>
              </p:grpSpPr>
              <p:sp>
                <p:nvSpPr>
                  <p:cNvPr id="263" name="Google Shape;263;p19"/>
                  <p:cNvSpPr/>
                  <p:nvPr/>
                </p:nvSpPr>
                <p:spPr>
                  <a:xfrm>
                    <a:off x="4479525" y="2565450"/>
                    <a:ext cx="2303675" cy="769750"/>
                  </a:xfrm>
                  <a:prstGeom prst="flowChartDisplay">
                    <a:avLst/>
                  </a:prstGeom>
                  <a:solidFill>
                    <a:schemeClr val="lt1"/>
                  </a:solidFill>
                  <a:ln cap="flat" cmpd="sng" w="14675">
                    <a:solidFill>
                      <a:schemeClr val="dk1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35225" lIns="35225" spcFirstLastPara="1" rIns="35225" wrap="square" tIns="35225">
                    <a:noAutofit/>
                  </a:bodyPr>
                  <a:lstStyle/>
                  <a:p>
                    <a:pPr indent="0" lvl="0" marL="0" rtl="0" algn="ctr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539"/>
                  </a:p>
                </p:txBody>
              </p:sp>
              <p:sp>
                <p:nvSpPr>
                  <p:cNvPr id="264" name="Google Shape;264;p19"/>
                  <p:cNvSpPr/>
                  <p:nvPr/>
                </p:nvSpPr>
                <p:spPr>
                  <a:xfrm>
                    <a:off x="4479525" y="2565425"/>
                    <a:ext cx="645900" cy="769800"/>
                  </a:xfrm>
                  <a:prstGeom prst="ellipse">
                    <a:avLst/>
                  </a:prstGeom>
                  <a:solidFill>
                    <a:schemeClr val="lt1"/>
                  </a:solidFill>
                  <a:ln cap="flat" cmpd="sng" w="14675">
                    <a:solidFill>
                      <a:schemeClr val="dk1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35225" lIns="35225" spcFirstLastPara="1" rIns="35225" wrap="square" tIns="35225">
                    <a:noAutofit/>
                  </a:bodyPr>
                  <a:lstStyle/>
                  <a:p>
                    <a:pPr indent="0" lvl="0" marL="0" rtl="0" algn="ctr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539"/>
                  </a:p>
                </p:txBody>
              </p:sp>
            </p:grpSp>
            <p:sp>
              <p:nvSpPr>
                <p:cNvPr id="265" name="Google Shape;265;p19"/>
                <p:cNvSpPr/>
                <p:nvPr/>
              </p:nvSpPr>
              <p:spPr>
                <a:xfrm flipH="1" rot="-7821589">
                  <a:off x="4513926" y="2978926"/>
                  <a:ext cx="416933" cy="252411"/>
                </a:xfrm>
                <a:prstGeom prst="blockArc">
                  <a:avLst>
                    <a:gd fmla="val 11491793" name="adj1"/>
                    <a:gd fmla="val 19693170" name="adj2"/>
                    <a:gd fmla="val 7789" name="adj3"/>
                  </a:avLst>
                </a:prstGeom>
                <a:solidFill>
                  <a:schemeClr val="dk1"/>
                </a:solidFill>
                <a:ln cap="flat" cmpd="sng" w="14675">
                  <a:solidFill>
                    <a:schemeClr val="dk1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5225" lIns="35225" spcFirstLastPara="1" rIns="35225" wrap="square" tIns="35225">
                  <a:noAutofit/>
                </a:bodyPr>
                <a:lstStyle/>
                <a:p>
                  <a:pPr indent="0" lvl="0" marL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539"/>
                </a:p>
              </p:txBody>
            </p:sp>
            <p:sp>
              <p:nvSpPr>
                <p:cNvPr id="266" name="Google Shape;266;p19"/>
                <p:cNvSpPr/>
                <p:nvPr/>
              </p:nvSpPr>
              <p:spPr>
                <a:xfrm flipH="1" rot="2153824">
                  <a:off x="4628250" y="2714326"/>
                  <a:ext cx="417000" cy="252459"/>
                </a:xfrm>
                <a:prstGeom prst="blockArc">
                  <a:avLst>
                    <a:gd fmla="val 11491793" name="adj1"/>
                    <a:gd fmla="val 19693170" name="adj2"/>
                    <a:gd fmla="val 7789" name="adj3"/>
                  </a:avLst>
                </a:prstGeom>
                <a:solidFill>
                  <a:schemeClr val="dk1"/>
                </a:solidFill>
                <a:ln cap="flat" cmpd="sng" w="14675">
                  <a:solidFill>
                    <a:schemeClr val="dk1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5225" lIns="35225" spcFirstLastPara="1" rIns="35225" wrap="square" tIns="35225">
                  <a:noAutofit/>
                </a:bodyPr>
                <a:lstStyle/>
                <a:p>
                  <a:pPr indent="0" lvl="0" marL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539"/>
                </a:p>
              </p:txBody>
            </p:sp>
            <p:sp>
              <p:nvSpPr>
                <p:cNvPr id="267" name="Google Shape;267;p19"/>
                <p:cNvSpPr/>
                <p:nvPr/>
              </p:nvSpPr>
              <p:spPr>
                <a:xfrm rot="5400000">
                  <a:off x="5688388" y="2229125"/>
                  <a:ext cx="68400" cy="1202400"/>
                </a:xfrm>
                <a:prstGeom prst="round2SameRect">
                  <a:avLst>
                    <a:gd fmla="val 50000" name="adj1"/>
                    <a:gd fmla="val 0" name="adj2"/>
                  </a:avLst>
                </a:prstGeom>
                <a:solidFill>
                  <a:schemeClr val="dk1"/>
                </a:solidFill>
                <a:ln cap="flat" cmpd="sng" w="36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5225" lIns="35225" spcFirstLastPara="1" rIns="35225" wrap="square" tIns="35225">
                  <a:noAutofit/>
                </a:bodyPr>
                <a:lstStyle/>
                <a:p>
                  <a:pPr indent="0" lvl="0" marL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539"/>
                </a:p>
              </p:txBody>
            </p:sp>
            <p:sp>
              <p:nvSpPr>
                <p:cNvPr id="268" name="Google Shape;268;p19"/>
                <p:cNvSpPr/>
                <p:nvPr/>
              </p:nvSpPr>
              <p:spPr>
                <a:xfrm rot="-5400000">
                  <a:off x="6129788" y="2521925"/>
                  <a:ext cx="68400" cy="1166400"/>
                </a:xfrm>
                <a:prstGeom prst="round2SameRect">
                  <a:avLst>
                    <a:gd fmla="val 50000" name="adj1"/>
                    <a:gd fmla="val 2778" name="adj2"/>
                  </a:avLst>
                </a:prstGeom>
                <a:solidFill>
                  <a:schemeClr val="dk1"/>
                </a:solidFill>
                <a:ln cap="flat" cmpd="sng" w="36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5225" lIns="35225" spcFirstLastPara="1" rIns="35225" wrap="square" tIns="35225">
                  <a:noAutofit/>
                </a:bodyPr>
                <a:lstStyle/>
                <a:p>
                  <a:pPr indent="0" lvl="0" marL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539"/>
                </a:p>
              </p:txBody>
            </p:sp>
          </p:grpSp>
          <p:grpSp>
            <p:nvGrpSpPr>
              <p:cNvPr id="269" name="Google Shape;269;p19"/>
              <p:cNvGrpSpPr/>
              <p:nvPr/>
            </p:nvGrpSpPr>
            <p:grpSpPr>
              <a:xfrm>
                <a:off x="4406983" y="2035679"/>
                <a:ext cx="805365" cy="269986"/>
                <a:chOff x="4479525" y="2565425"/>
                <a:chExt cx="2303675" cy="780307"/>
              </a:xfrm>
            </p:grpSpPr>
            <p:grpSp>
              <p:nvGrpSpPr>
                <p:cNvPr id="270" name="Google Shape;270;p19"/>
                <p:cNvGrpSpPr/>
                <p:nvPr/>
              </p:nvGrpSpPr>
              <p:grpSpPr>
                <a:xfrm>
                  <a:off x="4479525" y="2565425"/>
                  <a:ext cx="2303675" cy="769800"/>
                  <a:chOff x="4479525" y="2565425"/>
                  <a:chExt cx="2303675" cy="769800"/>
                </a:xfrm>
              </p:grpSpPr>
              <p:sp>
                <p:nvSpPr>
                  <p:cNvPr id="271" name="Google Shape;271;p19"/>
                  <p:cNvSpPr/>
                  <p:nvPr/>
                </p:nvSpPr>
                <p:spPr>
                  <a:xfrm>
                    <a:off x="4479525" y="2565450"/>
                    <a:ext cx="2303675" cy="769750"/>
                  </a:xfrm>
                  <a:prstGeom prst="flowChartDisplay">
                    <a:avLst/>
                  </a:prstGeom>
                  <a:solidFill>
                    <a:schemeClr val="lt1"/>
                  </a:solidFill>
                  <a:ln cap="flat" cmpd="sng" w="14675">
                    <a:solidFill>
                      <a:schemeClr val="dk1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35225" lIns="35225" spcFirstLastPara="1" rIns="35225" wrap="square" tIns="35225">
                    <a:noAutofit/>
                  </a:bodyPr>
                  <a:lstStyle/>
                  <a:p>
                    <a:pPr indent="0" lvl="0" marL="0" rtl="0" algn="ctr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539"/>
                  </a:p>
                </p:txBody>
              </p:sp>
              <p:sp>
                <p:nvSpPr>
                  <p:cNvPr id="272" name="Google Shape;272;p19"/>
                  <p:cNvSpPr/>
                  <p:nvPr/>
                </p:nvSpPr>
                <p:spPr>
                  <a:xfrm>
                    <a:off x="4479525" y="2565425"/>
                    <a:ext cx="645900" cy="769800"/>
                  </a:xfrm>
                  <a:prstGeom prst="ellipse">
                    <a:avLst/>
                  </a:prstGeom>
                  <a:solidFill>
                    <a:schemeClr val="lt1"/>
                  </a:solidFill>
                  <a:ln cap="flat" cmpd="sng" w="14675">
                    <a:solidFill>
                      <a:schemeClr val="dk1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35225" lIns="35225" spcFirstLastPara="1" rIns="35225" wrap="square" tIns="35225">
                    <a:noAutofit/>
                  </a:bodyPr>
                  <a:lstStyle/>
                  <a:p>
                    <a:pPr indent="0" lvl="0" marL="0" rtl="0" algn="ctr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539"/>
                  </a:p>
                </p:txBody>
              </p:sp>
            </p:grpSp>
            <p:sp>
              <p:nvSpPr>
                <p:cNvPr id="273" name="Google Shape;273;p19"/>
                <p:cNvSpPr/>
                <p:nvPr/>
              </p:nvSpPr>
              <p:spPr>
                <a:xfrm flipH="1" rot="-7821589">
                  <a:off x="4513926" y="2978926"/>
                  <a:ext cx="416933" cy="252411"/>
                </a:xfrm>
                <a:prstGeom prst="blockArc">
                  <a:avLst>
                    <a:gd fmla="val 11491793" name="adj1"/>
                    <a:gd fmla="val 19693170" name="adj2"/>
                    <a:gd fmla="val 7789" name="adj3"/>
                  </a:avLst>
                </a:prstGeom>
                <a:solidFill>
                  <a:schemeClr val="dk1"/>
                </a:solidFill>
                <a:ln cap="flat" cmpd="sng" w="14675">
                  <a:solidFill>
                    <a:schemeClr val="dk1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5225" lIns="35225" spcFirstLastPara="1" rIns="35225" wrap="square" tIns="35225">
                  <a:noAutofit/>
                </a:bodyPr>
                <a:lstStyle/>
                <a:p>
                  <a:pPr indent="0" lvl="0" marL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539"/>
                </a:p>
              </p:txBody>
            </p:sp>
            <p:sp>
              <p:nvSpPr>
                <p:cNvPr id="274" name="Google Shape;274;p19"/>
                <p:cNvSpPr/>
                <p:nvPr/>
              </p:nvSpPr>
              <p:spPr>
                <a:xfrm flipH="1" rot="2153824">
                  <a:off x="4628250" y="2714326"/>
                  <a:ext cx="417000" cy="252459"/>
                </a:xfrm>
                <a:prstGeom prst="blockArc">
                  <a:avLst>
                    <a:gd fmla="val 11491793" name="adj1"/>
                    <a:gd fmla="val 19693170" name="adj2"/>
                    <a:gd fmla="val 7789" name="adj3"/>
                  </a:avLst>
                </a:prstGeom>
                <a:solidFill>
                  <a:schemeClr val="dk1"/>
                </a:solidFill>
                <a:ln cap="flat" cmpd="sng" w="14675">
                  <a:solidFill>
                    <a:schemeClr val="dk1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5225" lIns="35225" spcFirstLastPara="1" rIns="35225" wrap="square" tIns="35225">
                  <a:noAutofit/>
                </a:bodyPr>
                <a:lstStyle/>
                <a:p>
                  <a:pPr indent="0" lvl="0" marL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539"/>
                </a:p>
              </p:txBody>
            </p:sp>
            <p:sp>
              <p:nvSpPr>
                <p:cNvPr id="275" name="Google Shape;275;p19"/>
                <p:cNvSpPr/>
                <p:nvPr/>
              </p:nvSpPr>
              <p:spPr>
                <a:xfrm rot="5400000">
                  <a:off x="5688388" y="2229125"/>
                  <a:ext cx="68400" cy="1202400"/>
                </a:xfrm>
                <a:prstGeom prst="round2SameRect">
                  <a:avLst>
                    <a:gd fmla="val 50000" name="adj1"/>
                    <a:gd fmla="val 0" name="adj2"/>
                  </a:avLst>
                </a:prstGeom>
                <a:solidFill>
                  <a:schemeClr val="dk1"/>
                </a:solidFill>
                <a:ln cap="flat" cmpd="sng" w="36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5225" lIns="35225" spcFirstLastPara="1" rIns="35225" wrap="square" tIns="35225">
                  <a:noAutofit/>
                </a:bodyPr>
                <a:lstStyle/>
                <a:p>
                  <a:pPr indent="0" lvl="0" marL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539"/>
                </a:p>
              </p:txBody>
            </p:sp>
            <p:sp>
              <p:nvSpPr>
                <p:cNvPr id="276" name="Google Shape;276;p19"/>
                <p:cNvSpPr/>
                <p:nvPr/>
              </p:nvSpPr>
              <p:spPr>
                <a:xfrm rot="-5400000">
                  <a:off x="6129788" y="2521925"/>
                  <a:ext cx="68400" cy="1166400"/>
                </a:xfrm>
                <a:prstGeom prst="round2SameRect">
                  <a:avLst>
                    <a:gd fmla="val 50000" name="adj1"/>
                    <a:gd fmla="val 2778" name="adj2"/>
                  </a:avLst>
                </a:prstGeom>
                <a:solidFill>
                  <a:schemeClr val="dk1"/>
                </a:solidFill>
                <a:ln cap="flat" cmpd="sng" w="36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5225" lIns="35225" spcFirstLastPara="1" rIns="35225" wrap="square" tIns="35225">
                  <a:noAutofit/>
                </a:bodyPr>
                <a:lstStyle/>
                <a:p>
                  <a:pPr indent="0" lvl="0" marL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539"/>
                </a:p>
              </p:txBody>
            </p:sp>
          </p:grpSp>
          <p:grpSp>
            <p:nvGrpSpPr>
              <p:cNvPr id="277" name="Google Shape;277;p19"/>
              <p:cNvGrpSpPr/>
              <p:nvPr/>
            </p:nvGrpSpPr>
            <p:grpSpPr>
              <a:xfrm>
                <a:off x="4311806" y="2305655"/>
                <a:ext cx="805365" cy="269986"/>
                <a:chOff x="4479525" y="2565425"/>
                <a:chExt cx="2303675" cy="780307"/>
              </a:xfrm>
            </p:grpSpPr>
            <p:grpSp>
              <p:nvGrpSpPr>
                <p:cNvPr id="278" name="Google Shape;278;p19"/>
                <p:cNvGrpSpPr/>
                <p:nvPr/>
              </p:nvGrpSpPr>
              <p:grpSpPr>
                <a:xfrm>
                  <a:off x="4479525" y="2565425"/>
                  <a:ext cx="2303675" cy="769800"/>
                  <a:chOff x="4479525" y="2565425"/>
                  <a:chExt cx="2303675" cy="769800"/>
                </a:xfrm>
              </p:grpSpPr>
              <p:sp>
                <p:nvSpPr>
                  <p:cNvPr id="279" name="Google Shape;279;p19"/>
                  <p:cNvSpPr/>
                  <p:nvPr/>
                </p:nvSpPr>
                <p:spPr>
                  <a:xfrm>
                    <a:off x="4479525" y="2565450"/>
                    <a:ext cx="2303675" cy="769750"/>
                  </a:xfrm>
                  <a:prstGeom prst="flowChartDisplay">
                    <a:avLst/>
                  </a:prstGeom>
                  <a:solidFill>
                    <a:schemeClr val="lt1"/>
                  </a:solidFill>
                  <a:ln cap="flat" cmpd="sng" w="14675">
                    <a:solidFill>
                      <a:schemeClr val="dk1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35225" lIns="35225" spcFirstLastPara="1" rIns="35225" wrap="square" tIns="35225">
                    <a:noAutofit/>
                  </a:bodyPr>
                  <a:lstStyle/>
                  <a:p>
                    <a:pPr indent="0" lvl="0" marL="0" rtl="0" algn="ctr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539"/>
                  </a:p>
                </p:txBody>
              </p:sp>
              <p:sp>
                <p:nvSpPr>
                  <p:cNvPr id="280" name="Google Shape;280;p19"/>
                  <p:cNvSpPr/>
                  <p:nvPr/>
                </p:nvSpPr>
                <p:spPr>
                  <a:xfrm>
                    <a:off x="4479525" y="2565425"/>
                    <a:ext cx="645900" cy="769800"/>
                  </a:xfrm>
                  <a:prstGeom prst="ellipse">
                    <a:avLst/>
                  </a:prstGeom>
                  <a:solidFill>
                    <a:schemeClr val="lt1"/>
                  </a:solidFill>
                  <a:ln cap="flat" cmpd="sng" w="14675">
                    <a:solidFill>
                      <a:schemeClr val="dk1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35225" lIns="35225" spcFirstLastPara="1" rIns="35225" wrap="square" tIns="35225">
                    <a:noAutofit/>
                  </a:bodyPr>
                  <a:lstStyle/>
                  <a:p>
                    <a:pPr indent="0" lvl="0" marL="0" rtl="0" algn="ctr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539"/>
                  </a:p>
                </p:txBody>
              </p:sp>
            </p:grpSp>
            <p:sp>
              <p:nvSpPr>
                <p:cNvPr id="281" name="Google Shape;281;p19"/>
                <p:cNvSpPr/>
                <p:nvPr/>
              </p:nvSpPr>
              <p:spPr>
                <a:xfrm flipH="1" rot="-7821589">
                  <a:off x="4513926" y="2978926"/>
                  <a:ext cx="416933" cy="252411"/>
                </a:xfrm>
                <a:prstGeom prst="blockArc">
                  <a:avLst>
                    <a:gd fmla="val 11491793" name="adj1"/>
                    <a:gd fmla="val 19693170" name="adj2"/>
                    <a:gd fmla="val 7789" name="adj3"/>
                  </a:avLst>
                </a:prstGeom>
                <a:solidFill>
                  <a:schemeClr val="dk1"/>
                </a:solidFill>
                <a:ln cap="flat" cmpd="sng" w="14675">
                  <a:solidFill>
                    <a:schemeClr val="dk1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5225" lIns="35225" spcFirstLastPara="1" rIns="35225" wrap="square" tIns="35225">
                  <a:noAutofit/>
                </a:bodyPr>
                <a:lstStyle/>
                <a:p>
                  <a:pPr indent="0" lvl="0" marL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539"/>
                </a:p>
              </p:txBody>
            </p:sp>
            <p:sp>
              <p:nvSpPr>
                <p:cNvPr id="282" name="Google Shape;282;p19"/>
                <p:cNvSpPr/>
                <p:nvPr/>
              </p:nvSpPr>
              <p:spPr>
                <a:xfrm flipH="1" rot="2153824">
                  <a:off x="4628250" y="2714326"/>
                  <a:ext cx="417000" cy="252459"/>
                </a:xfrm>
                <a:prstGeom prst="blockArc">
                  <a:avLst>
                    <a:gd fmla="val 11491793" name="adj1"/>
                    <a:gd fmla="val 19693170" name="adj2"/>
                    <a:gd fmla="val 7789" name="adj3"/>
                  </a:avLst>
                </a:prstGeom>
                <a:solidFill>
                  <a:schemeClr val="dk1"/>
                </a:solidFill>
                <a:ln cap="flat" cmpd="sng" w="14675">
                  <a:solidFill>
                    <a:schemeClr val="dk1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5225" lIns="35225" spcFirstLastPara="1" rIns="35225" wrap="square" tIns="35225">
                  <a:noAutofit/>
                </a:bodyPr>
                <a:lstStyle/>
                <a:p>
                  <a:pPr indent="0" lvl="0" marL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539"/>
                </a:p>
              </p:txBody>
            </p:sp>
            <p:sp>
              <p:nvSpPr>
                <p:cNvPr id="283" name="Google Shape;283;p19"/>
                <p:cNvSpPr/>
                <p:nvPr/>
              </p:nvSpPr>
              <p:spPr>
                <a:xfrm rot="5400000">
                  <a:off x="5688388" y="2229125"/>
                  <a:ext cx="68400" cy="1202400"/>
                </a:xfrm>
                <a:prstGeom prst="round2SameRect">
                  <a:avLst>
                    <a:gd fmla="val 50000" name="adj1"/>
                    <a:gd fmla="val 0" name="adj2"/>
                  </a:avLst>
                </a:prstGeom>
                <a:solidFill>
                  <a:schemeClr val="dk1"/>
                </a:solidFill>
                <a:ln cap="flat" cmpd="sng" w="36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5225" lIns="35225" spcFirstLastPara="1" rIns="35225" wrap="square" tIns="35225">
                  <a:noAutofit/>
                </a:bodyPr>
                <a:lstStyle/>
                <a:p>
                  <a:pPr indent="0" lvl="0" marL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539"/>
                </a:p>
              </p:txBody>
            </p:sp>
            <p:sp>
              <p:nvSpPr>
                <p:cNvPr id="284" name="Google Shape;284;p19"/>
                <p:cNvSpPr/>
                <p:nvPr/>
              </p:nvSpPr>
              <p:spPr>
                <a:xfrm rot="-5400000">
                  <a:off x="6129788" y="2521925"/>
                  <a:ext cx="68400" cy="1166400"/>
                </a:xfrm>
                <a:prstGeom prst="round2SameRect">
                  <a:avLst>
                    <a:gd fmla="val 50000" name="adj1"/>
                    <a:gd fmla="val 2778" name="adj2"/>
                  </a:avLst>
                </a:prstGeom>
                <a:solidFill>
                  <a:schemeClr val="dk1"/>
                </a:solidFill>
                <a:ln cap="flat" cmpd="sng" w="36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5225" lIns="35225" spcFirstLastPara="1" rIns="35225" wrap="square" tIns="35225">
                  <a:noAutofit/>
                </a:bodyPr>
                <a:lstStyle/>
                <a:p>
                  <a:pPr indent="0" lvl="0" marL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539"/>
                </a:p>
              </p:txBody>
            </p:sp>
          </p:grpSp>
          <p:grpSp>
            <p:nvGrpSpPr>
              <p:cNvPr id="285" name="Google Shape;285;p19"/>
              <p:cNvGrpSpPr/>
              <p:nvPr/>
            </p:nvGrpSpPr>
            <p:grpSpPr>
              <a:xfrm>
                <a:off x="4519801" y="2305655"/>
                <a:ext cx="805365" cy="269986"/>
                <a:chOff x="4479525" y="2565425"/>
                <a:chExt cx="2303675" cy="780307"/>
              </a:xfrm>
            </p:grpSpPr>
            <p:grpSp>
              <p:nvGrpSpPr>
                <p:cNvPr id="286" name="Google Shape;286;p19"/>
                <p:cNvGrpSpPr/>
                <p:nvPr/>
              </p:nvGrpSpPr>
              <p:grpSpPr>
                <a:xfrm>
                  <a:off x="4479525" y="2565425"/>
                  <a:ext cx="2303675" cy="769800"/>
                  <a:chOff x="4479525" y="2565425"/>
                  <a:chExt cx="2303675" cy="769800"/>
                </a:xfrm>
              </p:grpSpPr>
              <p:sp>
                <p:nvSpPr>
                  <p:cNvPr id="287" name="Google Shape;287;p19"/>
                  <p:cNvSpPr/>
                  <p:nvPr/>
                </p:nvSpPr>
                <p:spPr>
                  <a:xfrm>
                    <a:off x="4479525" y="2565450"/>
                    <a:ext cx="2303675" cy="769750"/>
                  </a:xfrm>
                  <a:prstGeom prst="flowChartDisplay">
                    <a:avLst/>
                  </a:prstGeom>
                  <a:solidFill>
                    <a:schemeClr val="lt1"/>
                  </a:solidFill>
                  <a:ln cap="flat" cmpd="sng" w="14675">
                    <a:solidFill>
                      <a:schemeClr val="dk1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35225" lIns="35225" spcFirstLastPara="1" rIns="35225" wrap="square" tIns="35225">
                    <a:noAutofit/>
                  </a:bodyPr>
                  <a:lstStyle/>
                  <a:p>
                    <a:pPr indent="0" lvl="0" marL="0" rtl="0" algn="ctr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539"/>
                  </a:p>
                </p:txBody>
              </p:sp>
              <p:sp>
                <p:nvSpPr>
                  <p:cNvPr id="288" name="Google Shape;288;p19"/>
                  <p:cNvSpPr/>
                  <p:nvPr/>
                </p:nvSpPr>
                <p:spPr>
                  <a:xfrm>
                    <a:off x="4479525" y="2565425"/>
                    <a:ext cx="645900" cy="769800"/>
                  </a:xfrm>
                  <a:prstGeom prst="ellipse">
                    <a:avLst/>
                  </a:prstGeom>
                  <a:solidFill>
                    <a:schemeClr val="lt1"/>
                  </a:solidFill>
                  <a:ln cap="flat" cmpd="sng" w="14675">
                    <a:solidFill>
                      <a:schemeClr val="dk1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35225" lIns="35225" spcFirstLastPara="1" rIns="35225" wrap="square" tIns="35225">
                    <a:noAutofit/>
                  </a:bodyPr>
                  <a:lstStyle/>
                  <a:p>
                    <a:pPr indent="0" lvl="0" marL="0" rtl="0" algn="ctr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539"/>
                  </a:p>
                </p:txBody>
              </p:sp>
            </p:grpSp>
            <p:sp>
              <p:nvSpPr>
                <p:cNvPr id="289" name="Google Shape;289;p19"/>
                <p:cNvSpPr/>
                <p:nvPr/>
              </p:nvSpPr>
              <p:spPr>
                <a:xfrm flipH="1" rot="-7821589">
                  <a:off x="4513926" y="2978926"/>
                  <a:ext cx="416933" cy="252411"/>
                </a:xfrm>
                <a:prstGeom prst="blockArc">
                  <a:avLst>
                    <a:gd fmla="val 11491793" name="adj1"/>
                    <a:gd fmla="val 19693170" name="adj2"/>
                    <a:gd fmla="val 7789" name="adj3"/>
                  </a:avLst>
                </a:prstGeom>
                <a:solidFill>
                  <a:schemeClr val="dk1"/>
                </a:solidFill>
                <a:ln cap="flat" cmpd="sng" w="14675">
                  <a:solidFill>
                    <a:schemeClr val="dk1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5225" lIns="35225" spcFirstLastPara="1" rIns="35225" wrap="square" tIns="35225">
                  <a:noAutofit/>
                </a:bodyPr>
                <a:lstStyle/>
                <a:p>
                  <a:pPr indent="0" lvl="0" marL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539"/>
                </a:p>
              </p:txBody>
            </p:sp>
            <p:sp>
              <p:nvSpPr>
                <p:cNvPr id="290" name="Google Shape;290;p19"/>
                <p:cNvSpPr/>
                <p:nvPr/>
              </p:nvSpPr>
              <p:spPr>
                <a:xfrm flipH="1" rot="2153824">
                  <a:off x="4628250" y="2714326"/>
                  <a:ext cx="417000" cy="252459"/>
                </a:xfrm>
                <a:prstGeom prst="blockArc">
                  <a:avLst>
                    <a:gd fmla="val 11491793" name="adj1"/>
                    <a:gd fmla="val 19693170" name="adj2"/>
                    <a:gd fmla="val 7789" name="adj3"/>
                  </a:avLst>
                </a:prstGeom>
                <a:solidFill>
                  <a:schemeClr val="dk1"/>
                </a:solidFill>
                <a:ln cap="flat" cmpd="sng" w="14675">
                  <a:solidFill>
                    <a:schemeClr val="dk1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5225" lIns="35225" spcFirstLastPara="1" rIns="35225" wrap="square" tIns="35225">
                  <a:noAutofit/>
                </a:bodyPr>
                <a:lstStyle/>
                <a:p>
                  <a:pPr indent="0" lvl="0" marL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539"/>
                </a:p>
              </p:txBody>
            </p:sp>
            <p:sp>
              <p:nvSpPr>
                <p:cNvPr id="291" name="Google Shape;291;p19"/>
                <p:cNvSpPr/>
                <p:nvPr/>
              </p:nvSpPr>
              <p:spPr>
                <a:xfrm rot="5400000">
                  <a:off x="5688388" y="2229125"/>
                  <a:ext cx="68400" cy="1202400"/>
                </a:xfrm>
                <a:prstGeom prst="round2SameRect">
                  <a:avLst>
                    <a:gd fmla="val 50000" name="adj1"/>
                    <a:gd fmla="val 0" name="adj2"/>
                  </a:avLst>
                </a:prstGeom>
                <a:solidFill>
                  <a:schemeClr val="dk1"/>
                </a:solidFill>
                <a:ln cap="flat" cmpd="sng" w="36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5225" lIns="35225" spcFirstLastPara="1" rIns="35225" wrap="square" tIns="35225">
                  <a:noAutofit/>
                </a:bodyPr>
                <a:lstStyle/>
                <a:p>
                  <a:pPr indent="0" lvl="0" marL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539"/>
                </a:p>
              </p:txBody>
            </p:sp>
            <p:sp>
              <p:nvSpPr>
                <p:cNvPr id="292" name="Google Shape;292;p19"/>
                <p:cNvSpPr/>
                <p:nvPr/>
              </p:nvSpPr>
              <p:spPr>
                <a:xfrm rot="-5400000">
                  <a:off x="6129788" y="2521925"/>
                  <a:ext cx="68400" cy="1166400"/>
                </a:xfrm>
                <a:prstGeom prst="round2SameRect">
                  <a:avLst>
                    <a:gd fmla="val 50000" name="adj1"/>
                    <a:gd fmla="val 2778" name="adj2"/>
                  </a:avLst>
                </a:prstGeom>
                <a:solidFill>
                  <a:schemeClr val="dk1"/>
                </a:solidFill>
                <a:ln cap="flat" cmpd="sng" w="36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5225" lIns="35225" spcFirstLastPara="1" rIns="35225" wrap="square" tIns="35225">
                  <a:noAutofit/>
                </a:bodyPr>
                <a:lstStyle/>
                <a:p>
                  <a:pPr indent="0" lvl="0" marL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539"/>
                </a:p>
              </p:txBody>
            </p:sp>
          </p:grpSp>
          <p:grpSp>
            <p:nvGrpSpPr>
              <p:cNvPr id="293" name="Google Shape;293;p19"/>
              <p:cNvGrpSpPr/>
              <p:nvPr/>
            </p:nvGrpSpPr>
            <p:grpSpPr>
              <a:xfrm>
                <a:off x="4615844" y="2035679"/>
                <a:ext cx="805365" cy="269986"/>
                <a:chOff x="4479525" y="2565425"/>
                <a:chExt cx="2303675" cy="780307"/>
              </a:xfrm>
            </p:grpSpPr>
            <p:grpSp>
              <p:nvGrpSpPr>
                <p:cNvPr id="294" name="Google Shape;294;p19"/>
                <p:cNvGrpSpPr/>
                <p:nvPr/>
              </p:nvGrpSpPr>
              <p:grpSpPr>
                <a:xfrm>
                  <a:off x="4479525" y="2565425"/>
                  <a:ext cx="2303675" cy="769800"/>
                  <a:chOff x="4479525" y="2565425"/>
                  <a:chExt cx="2303675" cy="769800"/>
                </a:xfrm>
              </p:grpSpPr>
              <p:sp>
                <p:nvSpPr>
                  <p:cNvPr id="295" name="Google Shape;295;p19"/>
                  <p:cNvSpPr/>
                  <p:nvPr/>
                </p:nvSpPr>
                <p:spPr>
                  <a:xfrm>
                    <a:off x="4479525" y="2565450"/>
                    <a:ext cx="2303675" cy="769750"/>
                  </a:xfrm>
                  <a:prstGeom prst="flowChartDisplay">
                    <a:avLst/>
                  </a:prstGeom>
                  <a:solidFill>
                    <a:schemeClr val="lt1"/>
                  </a:solidFill>
                  <a:ln cap="flat" cmpd="sng" w="14675">
                    <a:solidFill>
                      <a:schemeClr val="dk1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35225" lIns="35225" spcFirstLastPara="1" rIns="35225" wrap="square" tIns="35225">
                    <a:noAutofit/>
                  </a:bodyPr>
                  <a:lstStyle/>
                  <a:p>
                    <a:pPr indent="0" lvl="0" marL="0" rtl="0" algn="ctr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539"/>
                  </a:p>
                </p:txBody>
              </p:sp>
              <p:sp>
                <p:nvSpPr>
                  <p:cNvPr id="296" name="Google Shape;296;p19"/>
                  <p:cNvSpPr/>
                  <p:nvPr/>
                </p:nvSpPr>
                <p:spPr>
                  <a:xfrm>
                    <a:off x="4479525" y="2565425"/>
                    <a:ext cx="645900" cy="769800"/>
                  </a:xfrm>
                  <a:prstGeom prst="ellipse">
                    <a:avLst/>
                  </a:prstGeom>
                  <a:solidFill>
                    <a:schemeClr val="lt1"/>
                  </a:solidFill>
                  <a:ln cap="flat" cmpd="sng" w="14675">
                    <a:solidFill>
                      <a:schemeClr val="dk1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35225" lIns="35225" spcFirstLastPara="1" rIns="35225" wrap="square" tIns="35225">
                    <a:noAutofit/>
                  </a:bodyPr>
                  <a:lstStyle/>
                  <a:p>
                    <a:pPr indent="0" lvl="0" marL="0" rtl="0" algn="ctr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539"/>
                  </a:p>
                </p:txBody>
              </p:sp>
            </p:grpSp>
            <p:sp>
              <p:nvSpPr>
                <p:cNvPr id="297" name="Google Shape;297;p19"/>
                <p:cNvSpPr/>
                <p:nvPr/>
              </p:nvSpPr>
              <p:spPr>
                <a:xfrm flipH="1" rot="-7821589">
                  <a:off x="4513926" y="2978926"/>
                  <a:ext cx="416933" cy="252411"/>
                </a:xfrm>
                <a:prstGeom prst="blockArc">
                  <a:avLst>
                    <a:gd fmla="val 11491793" name="adj1"/>
                    <a:gd fmla="val 19693170" name="adj2"/>
                    <a:gd fmla="val 7789" name="adj3"/>
                  </a:avLst>
                </a:prstGeom>
                <a:solidFill>
                  <a:schemeClr val="dk1"/>
                </a:solidFill>
                <a:ln cap="flat" cmpd="sng" w="14675">
                  <a:solidFill>
                    <a:schemeClr val="dk1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5225" lIns="35225" spcFirstLastPara="1" rIns="35225" wrap="square" tIns="35225">
                  <a:noAutofit/>
                </a:bodyPr>
                <a:lstStyle/>
                <a:p>
                  <a:pPr indent="0" lvl="0" marL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539"/>
                </a:p>
              </p:txBody>
            </p:sp>
            <p:sp>
              <p:nvSpPr>
                <p:cNvPr id="298" name="Google Shape;298;p19"/>
                <p:cNvSpPr/>
                <p:nvPr/>
              </p:nvSpPr>
              <p:spPr>
                <a:xfrm flipH="1" rot="2153824">
                  <a:off x="4628250" y="2714326"/>
                  <a:ext cx="417000" cy="252459"/>
                </a:xfrm>
                <a:prstGeom prst="blockArc">
                  <a:avLst>
                    <a:gd fmla="val 11491793" name="adj1"/>
                    <a:gd fmla="val 19693170" name="adj2"/>
                    <a:gd fmla="val 7789" name="adj3"/>
                  </a:avLst>
                </a:prstGeom>
                <a:solidFill>
                  <a:schemeClr val="dk1"/>
                </a:solidFill>
                <a:ln cap="flat" cmpd="sng" w="14675">
                  <a:solidFill>
                    <a:schemeClr val="dk1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5225" lIns="35225" spcFirstLastPara="1" rIns="35225" wrap="square" tIns="35225">
                  <a:noAutofit/>
                </a:bodyPr>
                <a:lstStyle/>
                <a:p>
                  <a:pPr indent="0" lvl="0" marL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539"/>
                </a:p>
              </p:txBody>
            </p:sp>
            <p:sp>
              <p:nvSpPr>
                <p:cNvPr id="299" name="Google Shape;299;p19"/>
                <p:cNvSpPr/>
                <p:nvPr/>
              </p:nvSpPr>
              <p:spPr>
                <a:xfrm rot="-5400000">
                  <a:off x="6129788" y="2521925"/>
                  <a:ext cx="68400" cy="1166400"/>
                </a:xfrm>
                <a:prstGeom prst="round2SameRect">
                  <a:avLst>
                    <a:gd fmla="val 50000" name="adj1"/>
                    <a:gd fmla="val 2778" name="adj2"/>
                  </a:avLst>
                </a:prstGeom>
                <a:solidFill>
                  <a:schemeClr val="dk1"/>
                </a:solidFill>
                <a:ln cap="flat" cmpd="sng" w="36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5225" lIns="35225" spcFirstLastPara="1" rIns="35225" wrap="square" tIns="35225">
                  <a:noAutofit/>
                </a:bodyPr>
                <a:lstStyle/>
                <a:p>
                  <a:pPr indent="0" lvl="0" marL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539"/>
                </a:p>
              </p:txBody>
            </p:sp>
          </p:grpSp>
          <p:grpSp>
            <p:nvGrpSpPr>
              <p:cNvPr id="300" name="Google Shape;300;p19"/>
              <p:cNvGrpSpPr/>
              <p:nvPr/>
            </p:nvGrpSpPr>
            <p:grpSpPr>
              <a:xfrm>
                <a:off x="4738789" y="2305655"/>
                <a:ext cx="805365" cy="269986"/>
                <a:chOff x="4479525" y="2565425"/>
                <a:chExt cx="2303675" cy="780307"/>
              </a:xfrm>
            </p:grpSpPr>
            <p:grpSp>
              <p:nvGrpSpPr>
                <p:cNvPr id="301" name="Google Shape;301;p19"/>
                <p:cNvGrpSpPr/>
                <p:nvPr/>
              </p:nvGrpSpPr>
              <p:grpSpPr>
                <a:xfrm>
                  <a:off x="4479525" y="2565425"/>
                  <a:ext cx="2303675" cy="769800"/>
                  <a:chOff x="4479525" y="2565425"/>
                  <a:chExt cx="2303675" cy="769800"/>
                </a:xfrm>
              </p:grpSpPr>
              <p:sp>
                <p:nvSpPr>
                  <p:cNvPr id="302" name="Google Shape;302;p19"/>
                  <p:cNvSpPr/>
                  <p:nvPr/>
                </p:nvSpPr>
                <p:spPr>
                  <a:xfrm>
                    <a:off x="4479525" y="2565450"/>
                    <a:ext cx="2303675" cy="769750"/>
                  </a:xfrm>
                  <a:prstGeom prst="flowChartDisplay">
                    <a:avLst/>
                  </a:prstGeom>
                  <a:solidFill>
                    <a:schemeClr val="lt1"/>
                  </a:solidFill>
                  <a:ln cap="flat" cmpd="sng" w="14675">
                    <a:solidFill>
                      <a:schemeClr val="dk1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35225" lIns="35225" spcFirstLastPara="1" rIns="35225" wrap="square" tIns="35225">
                    <a:noAutofit/>
                  </a:bodyPr>
                  <a:lstStyle/>
                  <a:p>
                    <a:pPr indent="0" lvl="0" marL="0" rtl="0" algn="ctr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539"/>
                  </a:p>
                </p:txBody>
              </p:sp>
              <p:sp>
                <p:nvSpPr>
                  <p:cNvPr id="303" name="Google Shape;303;p19"/>
                  <p:cNvSpPr/>
                  <p:nvPr/>
                </p:nvSpPr>
                <p:spPr>
                  <a:xfrm>
                    <a:off x="4479525" y="2565425"/>
                    <a:ext cx="645900" cy="769800"/>
                  </a:xfrm>
                  <a:prstGeom prst="ellipse">
                    <a:avLst/>
                  </a:prstGeom>
                  <a:solidFill>
                    <a:schemeClr val="lt1"/>
                  </a:solidFill>
                  <a:ln cap="flat" cmpd="sng" w="14675">
                    <a:solidFill>
                      <a:schemeClr val="dk1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35225" lIns="35225" spcFirstLastPara="1" rIns="35225" wrap="square" tIns="35225">
                    <a:noAutofit/>
                  </a:bodyPr>
                  <a:lstStyle/>
                  <a:p>
                    <a:pPr indent="0" lvl="0" marL="0" rtl="0" algn="ctr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539"/>
                  </a:p>
                </p:txBody>
              </p:sp>
            </p:grpSp>
            <p:sp>
              <p:nvSpPr>
                <p:cNvPr id="304" name="Google Shape;304;p19"/>
                <p:cNvSpPr/>
                <p:nvPr/>
              </p:nvSpPr>
              <p:spPr>
                <a:xfrm flipH="1" rot="-7821589">
                  <a:off x="4513926" y="2978926"/>
                  <a:ext cx="416933" cy="252411"/>
                </a:xfrm>
                <a:prstGeom prst="blockArc">
                  <a:avLst>
                    <a:gd fmla="val 11491793" name="adj1"/>
                    <a:gd fmla="val 19693170" name="adj2"/>
                    <a:gd fmla="val 7789" name="adj3"/>
                  </a:avLst>
                </a:prstGeom>
                <a:solidFill>
                  <a:schemeClr val="dk1"/>
                </a:solidFill>
                <a:ln cap="flat" cmpd="sng" w="14675">
                  <a:solidFill>
                    <a:schemeClr val="dk1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5225" lIns="35225" spcFirstLastPara="1" rIns="35225" wrap="square" tIns="35225">
                  <a:noAutofit/>
                </a:bodyPr>
                <a:lstStyle/>
                <a:p>
                  <a:pPr indent="0" lvl="0" marL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539"/>
                </a:p>
              </p:txBody>
            </p:sp>
            <p:sp>
              <p:nvSpPr>
                <p:cNvPr id="305" name="Google Shape;305;p19"/>
                <p:cNvSpPr/>
                <p:nvPr/>
              </p:nvSpPr>
              <p:spPr>
                <a:xfrm flipH="1" rot="2153824">
                  <a:off x="4628250" y="2714326"/>
                  <a:ext cx="417000" cy="252459"/>
                </a:xfrm>
                <a:prstGeom prst="blockArc">
                  <a:avLst>
                    <a:gd fmla="val 11491793" name="adj1"/>
                    <a:gd fmla="val 19693170" name="adj2"/>
                    <a:gd fmla="val 7789" name="adj3"/>
                  </a:avLst>
                </a:prstGeom>
                <a:solidFill>
                  <a:schemeClr val="dk1"/>
                </a:solidFill>
                <a:ln cap="flat" cmpd="sng" w="14675">
                  <a:solidFill>
                    <a:schemeClr val="dk1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5225" lIns="35225" spcFirstLastPara="1" rIns="35225" wrap="square" tIns="35225">
                  <a:noAutofit/>
                </a:bodyPr>
                <a:lstStyle/>
                <a:p>
                  <a:pPr indent="0" lvl="0" marL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539"/>
                </a:p>
              </p:txBody>
            </p:sp>
            <p:sp>
              <p:nvSpPr>
                <p:cNvPr id="306" name="Google Shape;306;p19"/>
                <p:cNvSpPr/>
                <p:nvPr/>
              </p:nvSpPr>
              <p:spPr>
                <a:xfrm rot="5400000">
                  <a:off x="5688388" y="2229125"/>
                  <a:ext cx="68400" cy="1202400"/>
                </a:xfrm>
                <a:prstGeom prst="round2SameRect">
                  <a:avLst>
                    <a:gd fmla="val 50000" name="adj1"/>
                    <a:gd fmla="val 0" name="adj2"/>
                  </a:avLst>
                </a:prstGeom>
                <a:solidFill>
                  <a:schemeClr val="dk1"/>
                </a:solidFill>
                <a:ln cap="flat" cmpd="sng" w="36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5225" lIns="35225" spcFirstLastPara="1" rIns="35225" wrap="square" tIns="35225">
                  <a:noAutofit/>
                </a:bodyPr>
                <a:lstStyle/>
                <a:p>
                  <a:pPr indent="0" lvl="0" marL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539"/>
                </a:p>
              </p:txBody>
            </p:sp>
            <p:sp>
              <p:nvSpPr>
                <p:cNvPr id="307" name="Google Shape;307;p19"/>
                <p:cNvSpPr/>
                <p:nvPr/>
              </p:nvSpPr>
              <p:spPr>
                <a:xfrm rot="-5400000">
                  <a:off x="6129788" y="2521925"/>
                  <a:ext cx="68400" cy="1166400"/>
                </a:xfrm>
                <a:prstGeom prst="round2SameRect">
                  <a:avLst>
                    <a:gd fmla="val 50000" name="adj1"/>
                    <a:gd fmla="val 2778" name="adj2"/>
                  </a:avLst>
                </a:prstGeom>
                <a:solidFill>
                  <a:schemeClr val="dk1"/>
                </a:solidFill>
                <a:ln cap="flat" cmpd="sng" w="36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5225" lIns="35225" spcFirstLastPara="1" rIns="35225" wrap="square" tIns="35225">
                  <a:noAutofit/>
                </a:bodyPr>
                <a:lstStyle/>
                <a:p>
                  <a:pPr indent="0" lvl="0" marL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539"/>
                </a:p>
              </p:txBody>
            </p:sp>
          </p:grpSp>
        </p:grpSp>
        <p:sp>
          <p:nvSpPr>
            <p:cNvPr id="308" name="Google Shape;308;p19"/>
            <p:cNvSpPr/>
            <p:nvPr/>
          </p:nvSpPr>
          <p:spPr>
            <a:xfrm rot="5400000">
              <a:off x="3978228" y="3796472"/>
              <a:ext cx="23700" cy="420300"/>
            </a:xfrm>
            <a:prstGeom prst="round2SameRect">
              <a:avLst>
                <a:gd fmla="val 50000" name="adj1"/>
                <a:gd fmla="val 0" name="adj2"/>
              </a:avLst>
            </a:prstGeom>
            <a:solidFill>
              <a:schemeClr val="dk1"/>
            </a:solidFill>
            <a:ln cap="flat" cmpd="sng" w="36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5225" lIns="35225" spcFirstLastPara="1" rIns="35225" wrap="square" tIns="352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539"/>
            </a:p>
          </p:txBody>
        </p:sp>
      </p:grpSp>
      <p:grpSp>
        <p:nvGrpSpPr>
          <p:cNvPr id="309" name="Google Shape;309;p19"/>
          <p:cNvGrpSpPr/>
          <p:nvPr/>
        </p:nvGrpSpPr>
        <p:grpSpPr>
          <a:xfrm>
            <a:off x="1246740" y="2637478"/>
            <a:ext cx="805365" cy="240725"/>
            <a:chOff x="4876014" y="5823758"/>
            <a:chExt cx="2303675" cy="780307"/>
          </a:xfrm>
        </p:grpSpPr>
        <p:grpSp>
          <p:nvGrpSpPr>
            <p:cNvPr id="310" name="Google Shape;310;p19"/>
            <p:cNvGrpSpPr/>
            <p:nvPr/>
          </p:nvGrpSpPr>
          <p:grpSpPr>
            <a:xfrm>
              <a:off x="4876014" y="5823758"/>
              <a:ext cx="2303675" cy="769800"/>
              <a:chOff x="4876014" y="5823758"/>
              <a:chExt cx="2303675" cy="769800"/>
            </a:xfrm>
          </p:grpSpPr>
          <p:sp>
            <p:nvSpPr>
              <p:cNvPr id="311" name="Google Shape;311;p19"/>
              <p:cNvSpPr/>
              <p:nvPr/>
            </p:nvSpPr>
            <p:spPr>
              <a:xfrm>
                <a:off x="4876014" y="5823783"/>
                <a:ext cx="2303675" cy="769750"/>
              </a:xfrm>
              <a:prstGeom prst="flowChartDisplay">
                <a:avLst/>
              </a:prstGeom>
              <a:solidFill>
                <a:schemeClr val="lt1"/>
              </a:solidFill>
              <a:ln cap="flat" cmpd="sng" w="1467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5225" lIns="35225" spcFirstLastPara="1" rIns="35225" wrap="square" tIns="352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539"/>
              </a:p>
            </p:txBody>
          </p:sp>
          <p:sp>
            <p:nvSpPr>
              <p:cNvPr id="312" name="Google Shape;312;p19"/>
              <p:cNvSpPr/>
              <p:nvPr/>
            </p:nvSpPr>
            <p:spPr>
              <a:xfrm>
                <a:off x="4876014" y="5823758"/>
                <a:ext cx="645900" cy="769800"/>
              </a:xfrm>
              <a:prstGeom prst="ellipse">
                <a:avLst/>
              </a:prstGeom>
              <a:solidFill>
                <a:schemeClr val="lt1"/>
              </a:solidFill>
              <a:ln cap="flat" cmpd="sng" w="1467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5225" lIns="35225" spcFirstLastPara="1" rIns="35225" wrap="square" tIns="352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539"/>
              </a:p>
            </p:txBody>
          </p:sp>
        </p:grpSp>
        <p:sp>
          <p:nvSpPr>
            <p:cNvPr id="313" name="Google Shape;313;p19"/>
            <p:cNvSpPr/>
            <p:nvPr/>
          </p:nvSpPr>
          <p:spPr>
            <a:xfrm flipH="1" rot="-7821589">
              <a:off x="4910415" y="6237259"/>
              <a:ext cx="416933" cy="252411"/>
            </a:xfrm>
            <a:prstGeom prst="blockArc">
              <a:avLst>
                <a:gd fmla="val 11491793" name="adj1"/>
                <a:gd fmla="val 19693170" name="adj2"/>
                <a:gd fmla="val 7789" name="adj3"/>
              </a:avLst>
            </a:prstGeom>
            <a:solidFill>
              <a:schemeClr val="dk1"/>
            </a:solidFill>
            <a:ln cap="flat" cmpd="sng" w="146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5225" lIns="35225" spcFirstLastPara="1" rIns="35225" wrap="square" tIns="352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539"/>
            </a:p>
          </p:txBody>
        </p:sp>
        <p:sp>
          <p:nvSpPr>
            <p:cNvPr id="314" name="Google Shape;314;p19"/>
            <p:cNvSpPr/>
            <p:nvPr/>
          </p:nvSpPr>
          <p:spPr>
            <a:xfrm flipH="1" rot="2153824">
              <a:off x="5024739" y="5972660"/>
              <a:ext cx="417000" cy="252459"/>
            </a:xfrm>
            <a:prstGeom prst="blockArc">
              <a:avLst>
                <a:gd fmla="val 11491793" name="adj1"/>
                <a:gd fmla="val 19693170" name="adj2"/>
                <a:gd fmla="val 7789" name="adj3"/>
              </a:avLst>
            </a:prstGeom>
            <a:solidFill>
              <a:schemeClr val="dk1"/>
            </a:solidFill>
            <a:ln cap="flat" cmpd="sng" w="146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5225" lIns="35225" spcFirstLastPara="1" rIns="35225" wrap="square" tIns="352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539"/>
            </a:p>
          </p:txBody>
        </p:sp>
        <p:sp>
          <p:nvSpPr>
            <p:cNvPr id="315" name="Google Shape;315;p19"/>
            <p:cNvSpPr/>
            <p:nvPr/>
          </p:nvSpPr>
          <p:spPr>
            <a:xfrm rot="5400000">
              <a:off x="6084876" y="5487458"/>
              <a:ext cx="68400" cy="1202400"/>
            </a:xfrm>
            <a:prstGeom prst="round2SameRect">
              <a:avLst>
                <a:gd fmla="val 50000" name="adj1"/>
                <a:gd fmla="val 0" name="adj2"/>
              </a:avLst>
            </a:prstGeom>
            <a:solidFill>
              <a:schemeClr val="dk1"/>
            </a:solidFill>
            <a:ln cap="flat" cmpd="sng" w="36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5225" lIns="35225" spcFirstLastPara="1" rIns="35225" wrap="square" tIns="352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539"/>
            </a:p>
          </p:txBody>
        </p:sp>
        <p:sp>
          <p:nvSpPr>
            <p:cNvPr id="316" name="Google Shape;316;p19"/>
            <p:cNvSpPr/>
            <p:nvPr/>
          </p:nvSpPr>
          <p:spPr>
            <a:xfrm rot="-5400000">
              <a:off x="6526276" y="5780258"/>
              <a:ext cx="68400" cy="1166400"/>
            </a:xfrm>
            <a:prstGeom prst="round2SameRect">
              <a:avLst>
                <a:gd fmla="val 50000" name="adj1"/>
                <a:gd fmla="val 2778" name="adj2"/>
              </a:avLst>
            </a:prstGeom>
            <a:solidFill>
              <a:schemeClr val="dk1"/>
            </a:solidFill>
            <a:ln cap="flat" cmpd="sng" w="36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5225" lIns="35225" spcFirstLastPara="1" rIns="35225" wrap="square" tIns="352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539"/>
            </a:p>
          </p:txBody>
        </p:sp>
      </p:grpSp>
      <p:grpSp>
        <p:nvGrpSpPr>
          <p:cNvPr id="317" name="Google Shape;317;p19"/>
          <p:cNvGrpSpPr/>
          <p:nvPr/>
        </p:nvGrpSpPr>
        <p:grpSpPr>
          <a:xfrm>
            <a:off x="1452615" y="2637428"/>
            <a:ext cx="805365" cy="240725"/>
            <a:chOff x="4876014" y="5823758"/>
            <a:chExt cx="2303675" cy="780307"/>
          </a:xfrm>
        </p:grpSpPr>
        <p:grpSp>
          <p:nvGrpSpPr>
            <p:cNvPr id="318" name="Google Shape;318;p19"/>
            <p:cNvGrpSpPr/>
            <p:nvPr/>
          </p:nvGrpSpPr>
          <p:grpSpPr>
            <a:xfrm>
              <a:off x="4876014" y="5823758"/>
              <a:ext cx="2303675" cy="769800"/>
              <a:chOff x="4876014" y="5823758"/>
              <a:chExt cx="2303675" cy="769800"/>
            </a:xfrm>
          </p:grpSpPr>
          <p:sp>
            <p:nvSpPr>
              <p:cNvPr id="319" name="Google Shape;319;p19"/>
              <p:cNvSpPr/>
              <p:nvPr/>
            </p:nvSpPr>
            <p:spPr>
              <a:xfrm>
                <a:off x="4876014" y="5823783"/>
                <a:ext cx="2303675" cy="769750"/>
              </a:xfrm>
              <a:prstGeom prst="flowChartDisplay">
                <a:avLst/>
              </a:prstGeom>
              <a:solidFill>
                <a:schemeClr val="lt1"/>
              </a:solidFill>
              <a:ln cap="flat" cmpd="sng" w="1467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5225" lIns="35225" spcFirstLastPara="1" rIns="35225" wrap="square" tIns="352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539"/>
              </a:p>
            </p:txBody>
          </p:sp>
          <p:sp>
            <p:nvSpPr>
              <p:cNvPr id="320" name="Google Shape;320;p19"/>
              <p:cNvSpPr/>
              <p:nvPr/>
            </p:nvSpPr>
            <p:spPr>
              <a:xfrm>
                <a:off x="4876014" y="5823758"/>
                <a:ext cx="645900" cy="769800"/>
              </a:xfrm>
              <a:prstGeom prst="ellipse">
                <a:avLst/>
              </a:prstGeom>
              <a:solidFill>
                <a:schemeClr val="lt1"/>
              </a:solidFill>
              <a:ln cap="flat" cmpd="sng" w="1467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5225" lIns="35225" spcFirstLastPara="1" rIns="35225" wrap="square" tIns="352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539"/>
              </a:p>
            </p:txBody>
          </p:sp>
        </p:grpSp>
        <p:sp>
          <p:nvSpPr>
            <p:cNvPr id="321" name="Google Shape;321;p19"/>
            <p:cNvSpPr/>
            <p:nvPr/>
          </p:nvSpPr>
          <p:spPr>
            <a:xfrm flipH="1" rot="-7821589">
              <a:off x="4910415" y="6237259"/>
              <a:ext cx="416933" cy="252411"/>
            </a:xfrm>
            <a:prstGeom prst="blockArc">
              <a:avLst>
                <a:gd fmla="val 11491793" name="adj1"/>
                <a:gd fmla="val 19693170" name="adj2"/>
                <a:gd fmla="val 7789" name="adj3"/>
              </a:avLst>
            </a:prstGeom>
            <a:solidFill>
              <a:schemeClr val="dk1"/>
            </a:solidFill>
            <a:ln cap="flat" cmpd="sng" w="146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5225" lIns="35225" spcFirstLastPara="1" rIns="35225" wrap="square" tIns="352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539"/>
            </a:p>
          </p:txBody>
        </p:sp>
        <p:sp>
          <p:nvSpPr>
            <p:cNvPr id="322" name="Google Shape;322;p19"/>
            <p:cNvSpPr/>
            <p:nvPr/>
          </p:nvSpPr>
          <p:spPr>
            <a:xfrm flipH="1" rot="2153824">
              <a:off x="5024739" y="5972660"/>
              <a:ext cx="417000" cy="252459"/>
            </a:xfrm>
            <a:prstGeom prst="blockArc">
              <a:avLst>
                <a:gd fmla="val 11491793" name="adj1"/>
                <a:gd fmla="val 19693170" name="adj2"/>
                <a:gd fmla="val 7789" name="adj3"/>
              </a:avLst>
            </a:prstGeom>
            <a:solidFill>
              <a:schemeClr val="dk1"/>
            </a:solidFill>
            <a:ln cap="flat" cmpd="sng" w="146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5225" lIns="35225" spcFirstLastPara="1" rIns="35225" wrap="square" tIns="352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539"/>
            </a:p>
          </p:txBody>
        </p:sp>
        <p:sp>
          <p:nvSpPr>
            <p:cNvPr id="323" name="Google Shape;323;p19"/>
            <p:cNvSpPr/>
            <p:nvPr/>
          </p:nvSpPr>
          <p:spPr>
            <a:xfrm rot="5400000">
              <a:off x="6084876" y="5487458"/>
              <a:ext cx="68400" cy="1202400"/>
            </a:xfrm>
            <a:prstGeom prst="round2SameRect">
              <a:avLst>
                <a:gd fmla="val 50000" name="adj1"/>
                <a:gd fmla="val 0" name="adj2"/>
              </a:avLst>
            </a:prstGeom>
            <a:solidFill>
              <a:schemeClr val="dk1"/>
            </a:solidFill>
            <a:ln cap="flat" cmpd="sng" w="36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5225" lIns="35225" spcFirstLastPara="1" rIns="35225" wrap="square" tIns="352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539"/>
            </a:p>
          </p:txBody>
        </p:sp>
        <p:sp>
          <p:nvSpPr>
            <p:cNvPr id="324" name="Google Shape;324;p19"/>
            <p:cNvSpPr/>
            <p:nvPr/>
          </p:nvSpPr>
          <p:spPr>
            <a:xfrm rot="-5400000">
              <a:off x="6526276" y="5780258"/>
              <a:ext cx="68400" cy="1166400"/>
            </a:xfrm>
            <a:prstGeom prst="round2SameRect">
              <a:avLst>
                <a:gd fmla="val 50000" name="adj1"/>
                <a:gd fmla="val 2778" name="adj2"/>
              </a:avLst>
            </a:prstGeom>
            <a:solidFill>
              <a:schemeClr val="dk1"/>
            </a:solidFill>
            <a:ln cap="flat" cmpd="sng" w="36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5225" lIns="35225" spcFirstLastPara="1" rIns="35225" wrap="square" tIns="352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539"/>
            </a:p>
          </p:txBody>
        </p:sp>
      </p:grpSp>
      <p:grpSp>
        <p:nvGrpSpPr>
          <p:cNvPr id="325" name="Google Shape;325;p19"/>
          <p:cNvGrpSpPr/>
          <p:nvPr/>
        </p:nvGrpSpPr>
        <p:grpSpPr>
          <a:xfrm>
            <a:off x="1348365" y="2396753"/>
            <a:ext cx="805365" cy="240725"/>
            <a:chOff x="4876014" y="5823758"/>
            <a:chExt cx="2303675" cy="780307"/>
          </a:xfrm>
        </p:grpSpPr>
        <p:grpSp>
          <p:nvGrpSpPr>
            <p:cNvPr id="326" name="Google Shape;326;p19"/>
            <p:cNvGrpSpPr/>
            <p:nvPr/>
          </p:nvGrpSpPr>
          <p:grpSpPr>
            <a:xfrm>
              <a:off x="4876014" y="5823758"/>
              <a:ext cx="2303675" cy="769800"/>
              <a:chOff x="4876014" y="5823758"/>
              <a:chExt cx="2303675" cy="769800"/>
            </a:xfrm>
          </p:grpSpPr>
          <p:sp>
            <p:nvSpPr>
              <p:cNvPr id="327" name="Google Shape;327;p19"/>
              <p:cNvSpPr/>
              <p:nvPr/>
            </p:nvSpPr>
            <p:spPr>
              <a:xfrm>
                <a:off x="4876014" y="5823783"/>
                <a:ext cx="2303675" cy="769750"/>
              </a:xfrm>
              <a:prstGeom prst="flowChartDisplay">
                <a:avLst/>
              </a:prstGeom>
              <a:solidFill>
                <a:schemeClr val="lt1"/>
              </a:solidFill>
              <a:ln cap="flat" cmpd="sng" w="1467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5225" lIns="35225" spcFirstLastPara="1" rIns="35225" wrap="square" tIns="352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539"/>
              </a:p>
            </p:txBody>
          </p:sp>
          <p:sp>
            <p:nvSpPr>
              <p:cNvPr id="328" name="Google Shape;328;p19"/>
              <p:cNvSpPr/>
              <p:nvPr/>
            </p:nvSpPr>
            <p:spPr>
              <a:xfrm>
                <a:off x="4876014" y="5823758"/>
                <a:ext cx="645900" cy="769800"/>
              </a:xfrm>
              <a:prstGeom prst="ellipse">
                <a:avLst/>
              </a:prstGeom>
              <a:solidFill>
                <a:schemeClr val="lt1"/>
              </a:solidFill>
              <a:ln cap="flat" cmpd="sng" w="1467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5225" lIns="35225" spcFirstLastPara="1" rIns="35225" wrap="square" tIns="352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539"/>
              </a:p>
            </p:txBody>
          </p:sp>
        </p:grpSp>
        <p:sp>
          <p:nvSpPr>
            <p:cNvPr id="329" name="Google Shape;329;p19"/>
            <p:cNvSpPr/>
            <p:nvPr/>
          </p:nvSpPr>
          <p:spPr>
            <a:xfrm flipH="1" rot="-7821589">
              <a:off x="4910415" y="6237259"/>
              <a:ext cx="416933" cy="252411"/>
            </a:xfrm>
            <a:prstGeom prst="blockArc">
              <a:avLst>
                <a:gd fmla="val 11491793" name="adj1"/>
                <a:gd fmla="val 19693170" name="adj2"/>
                <a:gd fmla="val 7789" name="adj3"/>
              </a:avLst>
            </a:prstGeom>
            <a:solidFill>
              <a:schemeClr val="dk1"/>
            </a:solidFill>
            <a:ln cap="flat" cmpd="sng" w="146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5225" lIns="35225" spcFirstLastPara="1" rIns="35225" wrap="square" tIns="352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539"/>
            </a:p>
          </p:txBody>
        </p:sp>
        <p:sp>
          <p:nvSpPr>
            <p:cNvPr id="330" name="Google Shape;330;p19"/>
            <p:cNvSpPr/>
            <p:nvPr/>
          </p:nvSpPr>
          <p:spPr>
            <a:xfrm flipH="1" rot="2153824">
              <a:off x="5024739" y="5972660"/>
              <a:ext cx="417000" cy="252459"/>
            </a:xfrm>
            <a:prstGeom prst="blockArc">
              <a:avLst>
                <a:gd fmla="val 11491793" name="adj1"/>
                <a:gd fmla="val 19693170" name="adj2"/>
                <a:gd fmla="val 7789" name="adj3"/>
              </a:avLst>
            </a:prstGeom>
            <a:solidFill>
              <a:schemeClr val="dk1"/>
            </a:solidFill>
            <a:ln cap="flat" cmpd="sng" w="146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5225" lIns="35225" spcFirstLastPara="1" rIns="35225" wrap="square" tIns="352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539"/>
            </a:p>
          </p:txBody>
        </p:sp>
        <p:sp>
          <p:nvSpPr>
            <p:cNvPr id="331" name="Google Shape;331;p19"/>
            <p:cNvSpPr/>
            <p:nvPr/>
          </p:nvSpPr>
          <p:spPr>
            <a:xfrm rot="5400000">
              <a:off x="6084876" y="5487458"/>
              <a:ext cx="68400" cy="1202400"/>
            </a:xfrm>
            <a:prstGeom prst="round2SameRect">
              <a:avLst>
                <a:gd fmla="val 50000" name="adj1"/>
                <a:gd fmla="val 0" name="adj2"/>
              </a:avLst>
            </a:prstGeom>
            <a:solidFill>
              <a:schemeClr val="dk1"/>
            </a:solidFill>
            <a:ln cap="flat" cmpd="sng" w="36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5225" lIns="35225" spcFirstLastPara="1" rIns="35225" wrap="square" tIns="352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539"/>
            </a:p>
          </p:txBody>
        </p:sp>
        <p:sp>
          <p:nvSpPr>
            <p:cNvPr id="332" name="Google Shape;332;p19"/>
            <p:cNvSpPr/>
            <p:nvPr/>
          </p:nvSpPr>
          <p:spPr>
            <a:xfrm rot="-5400000">
              <a:off x="6526276" y="5780258"/>
              <a:ext cx="68400" cy="1166400"/>
            </a:xfrm>
            <a:prstGeom prst="round2SameRect">
              <a:avLst>
                <a:gd fmla="val 50000" name="adj1"/>
                <a:gd fmla="val 2778" name="adj2"/>
              </a:avLst>
            </a:prstGeom>
            <a:solidFill>
              <a:schemeClr val="dk1"/>
            </a:solidFill>
            <a:ln cap="flat" cmpd="sng" w="36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5225" lIns="35225" spcFirstLastPara="1" rIns="35225" wrap="square" tIns="352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539"/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20"/>
          <p:cNvSpPr txBox="1"/>
          <p:nvPr/>
        </p:nvSpPr>
        <p:spPr>
          <a:xfrm>
            <a:off x="102100" y="517550"/>
            <a:ext cx="8887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Observa el dibujo y analiza cómo el número de troncos aumenta en cada montón. Si se arma un cuarto montón siguiendo esta secuencia,</a:t>
            </a: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 ¿cuántos troncos tendría?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7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Quitar 2 manzana al platillo B.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Quitar 3 manzana al platillo B.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Agregar 1 manzana al platillo A.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Agregar 5 manzanas al platillo A.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39" name="Google Shape;339;p20"/>
          <p:cNvGrpSpPr/>
          <p:nvPr/>
        </p:nvGrpSpPr>
        <p:grpSpPr>
          <a:xfrm>
            <a:off x="2130125" y="1528000"/>
            <a:ext cx="4333550" cy="1260450"/>
            <a:chOff x="2130125" y="1528000"/>
            <a:chExt cx="4333550" cy="1260450"/>
          </a:xfrm>
        </p:grpSpPr>
        <p:pic>
          <p:nvPicPr>
            <p:cNvPr id="340" name="Google Shape;340;p2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2333275" y="1528000"/>
              <a:ext cx="3870999" cy="12604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41" name="Google Shape;341;p20"/>
            <p:cNvSpPr/>
            <p:nvPr/>
          </p:nvSpPr>
          <p:spPr>
            <a:xfrm>
              <a:off x="2130125" y="2164325"/>
              <a:ext cx="1026600" cy="35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1600">
                  <a:latin typeface="Calibri"/>
                  <a:ea typeface="Calibri"/>
                  <a:cs typeface="Calibri"/>
                  <a:sym typeface="Calibri"/>
                </a:rPr>
                <a:t>Platillo A</a:t>
              </a:r>
              <a:endParaRPr b="1" sz="16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2" name="Google Shape;342;p20"/>
            <p:cNvSpPr/>
            <p:nvPr/>
          </p:nvSpPr>
          <p:spPr>
            <a:xfrm>
              <a:off x="5437075" y="2395350"/>
              <a:ext cx="1026600" cy="35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1600">
                  <a:latin typeface="Calibri"/>
                  <a:ea typeface="Calibri"/>
                  <a:cs typeface="Calibri"/>
                  <a:sym typeface="Calibri"/>
                </a:rPr>
                <a:t>Platillo B</a:t>
              </a:r>
              <a:endParaRPr b="1" sz="16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3" name="Google Shape;343;p20"/>
            <p:cNvSpPr/>
            <p:nvPr/>
          </p:nvSpPr>
          <p:spPr>
            <a:xfrm rot="-5400000">
              <a:off x="4184550" y="2486250"/>
              <a:ext cx="224700" cy="171000"/>
            </a:xfrm>
            <a:prstGeom prst="flowChartDelay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21"/>
          <p:cNvSpPr txBox="1"/>
          <p:nvPr/>
        </p:nvSpPr>
        <p:spPr>
          <a:xfrm>
            <a:off x="102100" y="517550"/>
            <a:ext cx="8887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</a:t>
            </a: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Qué número está tapado por            para que se cumpla la igualdad?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2200">
                <a:latin typeface="Calibri"/>
                <a:ea typeface="Calibri"/>
                <a:cs typeface="Calibri"/>
                <a:sym typeface="Calibri"/>
              </a:rPr>
              <a:t>28</a:t>
            </a:r>
            <a:r>
              <a:rPr b="1" lang="es" sz="2200">
                <a:latin typeface="Calibri"/>
                <a:ea typeface="Calibri"/>
                <a:cs typeface="Calibri"/>
                <a:sym typeface="Calibri"/>
              </a:rPr>
              <a:t> +          = 71</a:t>
            </a:r>
            <a:endParaRPr b="1" sz="22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43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53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57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99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0" name="Google Shape;350;p21"/>
          <p:cNvSpPr/>
          <p:nvPr/>
        </p:nvSpPr>
        <p:spPr>
          <a:xfrm>
            <a:off x="2996250" y="603075"/>
            <a:ext cx="395700" cy="352800"/>
          </a:xfrm>
          <a:prstGeom prst="ellipse">
            <a:avLst/>
          </a:prstGeom>
          <a:solidFill>
            <a:srgbClr val="CCCCCC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1" name="Google Shape;351;p21"/>
          <p:cNvSpPr/>
          <p:nvPr/>
        </p:nvSpPr>
        <p:spPr>
          <a:xfrm>
            <a:off x="4442550" y="1354300"/>
            <a:ext cx="395700" cy="352800"/>
          </a:xfrm>
          <a:prstGeom prst="ellipse">
            <a:avLst/>
          </a:prstGeom>
          <a:solidFill>
            <a:srgbClr val="CCCCCC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22"/>
          <p:cNvSpPr txBox="1"/>
          <p:nvPr/>
        </p:nvSpPr>
        <p:spPr>
          <a:xfrm>
            <a:off x="102100" y="517550"/>
            <a:ext cx="8887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Para viajar, don Julio observó su mapa de servicios y notó que había patrones numéricos en las distancias de éstos. Siguiendo el mismo patrón, </a:t>
            </a: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¿en qué km se ubicará un próximo mecánico?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240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260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280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300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58" name="Google Shape;358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03575" y="1477675"/>
            <a:ext cx="7147399" cy="1860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363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23"/>
          <p:cNvSpPr txBox="1"/>
          <p:nvPr/>
        </p:nvSpPr>
        <p:spPr>
          <a:xfrm>
            <a:off x="102100" y="517550"/>
            <a:ext cx="89037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Un sapo está en el fondo de un pozo que mide 6 m de profundidad. Durante el día sube 3 metros, pero en la noche baja 2 metros.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¿En cuántos días sale el sapo del pozo?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3 días.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4 días.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5 días.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6 días.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 txBox="1"/>
          <p:nvPr>
            <p:ph idx="4294967295" type="title"/>
          </p:nvPr>
        </p:nvSpPr>
        <p:spPr>
          <a:xfrm>
            <a:off x="1903950" y="2207075"/>
            <a:ext cx="5336100" cy="1529400"/>
          </a:xfrm>
          <a:prstGeom prst="rect">
            <a:avLst/>
          </a:prstGeom>
          <a:solidFill>
            <a:schemeClr val="lt1"/>
          </a:solidFill>
          <a:ln cap="flat" cmpd="sng" w="38100">
            <a:solidFill>
              <a:srgbClr val="0FB3A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3000">
                <a:latin typeface="Calibri"/>
                <a:ea typeface="Calibri"/>
                <a:cs typeface="Calibri"/>
                <a:sym typeface="Calibri"/>
              </a:rPr>
              <a:t>Patrones y Álgebra</a:t>
            </a:r>
            <a:endParaRPr sz="3000" u="none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4" name="Google Shape;34;p6" title="equilibrio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74000" y="2960824"/>
            <a:ext cx="723525" cy="72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24"/>
          <p:cNvSpPr txBox="1"/>
          <p:nvPr/>
        </p:nvSpPr>
        <p:spPr>
          <a:xfrm>
            <a:off x="102100" y="517550"/>
            <a:ext cx="8887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¿Cuál es el valor de            en la ecuación?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2200">
                <a:latin typeface="Calibri"/>
                <a:ea typeface="Calibri"/>
                <a:cs typeface="Calibri"/>
                <a:sym typeface="Calibri"/>
              </a:rPr>
              <a:t>+ 44 = 61</a:t>
            </a:r>
            <a:endParaRPr b="1" sz="22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17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23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25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105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1" name="Google Shape;371;p24"/>
          <p:cNvSpPr/>
          <p:nvPr/>
        </p:nvSpPr>
        <p:spPr>
          <a:xfrm>
            <a:off x="2076625" y="571000"/>
            <a:ext cx="395700" cy="352800"/>
          </a:xfrm>
          <a:prstGeom prst="ellipse">
            <a:avLst/>
          </a:prstGeom>
          <a:solidFill>
            <a:srgbClr val="CCCCCC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2" name="Google Shape;372;p24"/>
          <p:cNvSpPr/>
          <p:nvPr/>
        </p:nvSpPr>
        <p:spPr>
          <a:xfrm>
            <a:off x="3608450" y="1375675"/>
            <a:ext cx="395700" cy="352800"/>
          </a:xfrm>
          <a:prstGeom prst="ellipse">
            <a:avLst/>
          </a:prstGeom>
          <a:solidFill>
            <a:srgbClr val="CCCCCC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25"/>
          <p:cNvSpPr txBox="1"/>
          <p:nvPr/>
        </p:nvSpPr>
        <p:spPr>
          <a:xfrm>
            <a:off x="102100" y="517550"/>
            <a:ext cx="88140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marR="43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A continuación se muestra una balanza en equilibrio.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43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Se sabe que cada una de las bolitas pesa 1 kilo.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43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¿Cuánto pesa el objeto marcado con una cruz?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244384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3 kilos.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4 kilos.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7 kilos.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10 kilos.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79" name="Google Shape;379;p25"/>
          <p:cNvGrpSpPr/>
          <p:nvPr/>
        </p:nvGrpSpPr>
        <p:grpSpPr>
          <a:xfrm>
            <a:off x="2670825" y="1800525"/>
            <a:ext cx="4019550" cy="1914525"/>
            <a:chOff x="1665650" y="1800525"/>
            <a:chExt cx="4019550" cy="1914525"/>
          </a:xfrm>
        </p:grpSpPr>
        <p:grpSp>
          <p:nvGrpSpPr>
            <p:cNvPr id="380" name="Google Shape;380;p25"/>
            <p:cNvGrpSpPr/>
            <p:nvPr/>
          </p:nvGrpSpPr>
          <p:grpSpPr>
            <a:xfrm>
              <a:off x="1665650" y="1800525"/>
              <a:ext cx="4019550" cy="1914525"/>
              <a:chOff x="2326975" y="1037063"/>
              <a:chExt cx="4019550" cy="1914525"/>
            </a:xfrm>
          </p:grpSpPr>
          <p:grpSp>
            <p:nvGrpSpPr>
              <p:cNvPr id="381" name="Google Shape;381;p25"/>
              <p:cNvGrpSpPr/>
              <p:nvPr/>
            </p:nvGrpSpPr>
            <p:grpSpPr>
              <a:xfrm>
                <a:off x="2326975" y="1037063"/>
                <a:ext cx="4019550" cy="1914525"/>
                <a:chOff x="2326975" y="1037063"/>
                <a:chExt cx="4019550" cy="1914525"/>
              </a:xfrm>
            </p:grpSpPr>
            <p:pic>
              <p:nvPicPr>
                <p:cNvPr id="382" name="Google Shape;382;p25"/>
                <p:cNvPicPr preferRelativeResize="0"/>
                <p:nvPr/>
              </p:nvPicPr>
              <p:blipFill>
                <a:blip r:embed="rId3">
                  <a:alphaModFix/>
                </a:blip>
                <a:stretch>
                  <a:fillRect/>
                </a:stretch>
              </p:blipFill>
              <p:spPr>
                <a:xfrm>
                  <a:off x="2326975" y="1037063"/>
                  <a:ext cx="4019550" cy="1914525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383" name="Google Shape;383;p25"/>
                <p:cNvSpPr/>
                <p:nvPr/>
              </p:nvSpPr>
              <p:spPr>
                <a:xfrm>
                  <a:off x="2406475" y="1176313"/>
                  <a:ext cx="3776700" cy="859800"/>
                </a:xfrm>
                <a:prstGeom prst="rect">
                  <a:avLst/>
                </a:prstGeom>
                <a:solidFill>
                  <a:schemeClr val="lt1"/>
                </a:solidFill>
                <a:ln cap="flat" cmpd="sng" w="9525">
                  <a:solidFill>
                    <a:schemeClr val="lt1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pic>
            <p:nvPicPr>
              <p:cNvPr id="384" name="Google Shape;384;p25" title="caja-de-entrega.png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2568125" y="1383500"/>
                <a:ext cx="652625" cy="65262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385" name="Google Shape;385;p25"/>
            <p:cNvSpPr/>
            <p:nvPr/>
          </p:nvSpPr>
          <p:spPr>
            <a:xfrm>
              <a:off x="2637000" y="2555713"/>
              <a:ext cx="267300" cy="267300"/>
            </a:xfrm>
            <a:prstGeom prst="ellipse">
              <a:avLst/>
            </a:prstGeom>
            <a:solidFill>
              <a:schemeClr val="dk1"/>
            </a:solidFill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6" name="Google Shape;386;p25"/>
            <p:cNvSpPr/>
            <p:nvPr/>
          </p:nvSpPr>
          <p:spPr>
            <a:xfrm>
              <a:off x="2981875" y="2555713"/>
              <a:ext cx="267300" cy="267300"/>
            </a:xfrm>
            <a:prstGeom prst="ellipse">
              <a:avLst/>
            </a:prstGeom>
            <a:solidFill>
              <a:schemeClr val="dk1"/>
            </a:solidFill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7" name="Google Shape;387;p25"/>
            <p:cNvSpPr/>
            <p:nvPr/>
          </p:nvSpPr>
          <p:spPr>
            <a:xfrm>
              <a:off x="2802800" y="2288413"/>
              <a:ext cx="267300" cy="267300"/>
            </a:xfrm>
            <a:prstGeom prst="ellipse">
              <a:avLst/>
            </a:prstGeom>
            <a:solidFill>
              <a:schemeClr val="dk1"/>
            </a:solidFill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388" name="Google Shape;388;p25"/>
            <p:cNvGrpSpPr/>
            <p:nvPr/>
          </p:nvGrpSpPr>
          <p:grpSpPr>
            <a:xfrm>
              <a:off x="4061900" y="2272388"/>
              <a:ext cx="1301925" cy="550625"/>
              <a:chOff x="3901500" y="2288413"/>
              <a:chExt cx="1301925" cy="550625"/>
            </a:xfrm>
          </p:grpSpPr>
          <p:sp>
            <p:nvSpPr>
              <p:cNvPr id="389" name="Google Shape;389;p25"/>
              <p:cNvSpPr/>
              <p:nvPr/>
            </p:nvSpPr>
            <p:spPr>
              <a:xfrm>
                <a:off x="3901500" y="2571738"/>
                <a:ext cx="267300" cy="267300"/>
              </a:xfrm>
              <a:prstGeom prst="ellipse">
                <a:avLst/>
              </a:prstGeom>
              <a:solidFill>
                <a:schemeClr val="dk1"/>
              </a:solidFill>
              <a:ln cap="flat" cmpd="sng" w="2857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0" name="Google Shape;390;p25"/>
              <p:cNvSpPr/>
              <p:nvPr/>
            </p:nvSpPr>
            <p:spPr>
              <a:xfrm>
                <a:off x="4246375" y="2571738"/>
                <a:ext cx="267300" cy="267300"/>
              </a:xfrm>
              <a:prstGeom prst="ellipse">
                <a:avLst/>
              </a:prstGeom>
              <a:solidFill>
                <a:schemeClr val="dk1"/>
              </a:solidFill>
              <a:ln cap="flat" cmpd="sng" w="2857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1" name="Google Shape;391;p25"/>
              <p:cNvSpPr/>
              <p:nvPr/>
            </p:nvSpPr>
            <p:spPr>
              <a:xfrm>
                <a:off x="4067300" y="2304438"/>
                <a:ext cx="267300" cy="267300"/>
              </a:xfrm>
              <a:prstGeom prst="ellipse">
                <a:avLst/>
              </a:prstGeom>
              <a:solidFill>
                <a:schemeClr val="dk1"/>
              </a:solidFill>
              <a:ln cap="flat" cmpd="sng" w="2857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2" name="Google Shape;392;p25"/>
              <p:cNvSpPr/>
              <p:nvPr/>
            </p:nvSpPr>
            <p:spPr>
              <a:xfrm>
                <a:off x="4591250" y="2571738"/>
                <a:ext cx="267300" cy="267300"/>
              </a:xfrm>
              <a:prstGeom prst="ellipse">
                <a:avLst/>
              </a:prstGeom>
              <a:solidFill>
                <a:schemeClr val="dk1"/>
              </a:solidFill>
              <a:ln cap="flat" cmpd="sng" w="2857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3" name="Google Shape;393;p25"/>
              <p:cNvSpPr/>
              <p:nvPr/>
            </p:nvSpPr>
            <p:spPr>
              <a:xfrm>
                <a:off x="4936125" y="2571738"/>
                <a:ext cx="267300" cy="267300"/>
              </a:xfrm>
              <a:prstGeom prst="ellipse">
                <a:avLst/>
              </a:prstGeom>
              <a:solidFill>
                <a:schemeClr val="dk1"/>
              </a:solidFill>
              <a:ln cap="flat" cmpd="sng" w="2857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4" name="Google Shape;394;p25"/>
              <p:cNvSpPr/>
              <p:nvPr/>
            </p:nvSpPr>
            <p:spPr>
              <a:xfrm>
                <a:off x="4418813" y="2304438"/>
                <a:ext cx="267300" cy="267300"/>
              </a:xfrm>
              <a:prstGeom prst="ellipse">
                <a:avLst/>
              </a:prstGeom>
              <a:solidFill>
                <a:schemeClr val="dk1"/>
              </a:solidFill>
              <a:ln cap="flat" cmpd="sng" w="2857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5" name="Google Shape;395;p25"/>
              <p:cNvSpPr/>
              <p:nvPr/>
            </p:nvSpPr>
            <p:spPr>
              <a:xfrm>
                <a:off x="4770338" y="2288413"/>
                <a:ext cx="267300" cy="267300"/>
              </a:xfrm>
              <a:prstGeom prst="ellipse">
                <a:avLst/>
              </a:prstGeom>
              <a:solidFill>
                <a:schemeClr val="dk1"/>
              </a:solidFill>
              <a:ln cap="flat" cmpd="sng" w="2857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396" name="Google Shape;396;p25"/>
            <p:cNvSpPr/>
            <p:nvPr/>
          </p:nvSpPr>
          <p:spPr>
            <a:xfrm>
              <a:off x="1959025" y="2459600"/>
              <a:ext cx="514800" cy="267300"/>
            </a:xfrm>
            <a:prstGeom prst="rect">
              <a:avLst/>
            </a:prstGeom>
            <a:solidFill>
              <a:schemeClr val="lt1"/>
            </a:solidFill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7" name="Google Shape;397;p25"/>
            <p:cNvSpPr/>
            <p:nvPr/>
          </p:nvSpPr>
          <p:spPr>
            <a:xfrm>
              <a:off x="1959025" y="2397450"/>
              <a:ext cx="514800" cy="348600"/>
            </a:xfrm>
            <a:prstGeom prst="mathMultiply">
              <a:avLst>
                <a:gd fmla="val 23520" name="adj1"/>
              </a:avLst>
            </a:prstGeom>
            <a:solidFill>
              <a:schemeClr val="dk1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7"/>
          <p:cNvSpPr txBox="1"/>
          <p:nvPr/>
        </p:nvSpPr>
        <p:spPr>
          <a:xfrm>
            <a:off x="102100" y="517550"/>
            <a:ext cx="8887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¿Cuál es el valor de             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2200">
                <a:latin typeface="Calibri"/>
                <a:ea typeface="Calibri"/>
                <a:cs typeface="Calibri"/>
                <a:sym typeface="Calibri"/>
              </a:rPr>
              <a:t>42 +          = 75</a:t>
            </a:r>
            <a:endParaRPr b="1" sz="22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3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33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117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Otro valor</a:t>
            </a:r>
            <a:endParaRPr sz="16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" name="Google Shape;41;p7"/>
          <p:cNvSpPr/>
          <p:nvPr/>
        </p:nvSpPr>
        <p:spPr>
          <a:xfrm>
            <a:off x="2076650" y="1437175"/>
            <a:ext cx="395700" cy="352800"/>
          </a:xfrm>
          <a:prstGeom prst="rect">
            <a:avLst/>
          </a:prstGeom>
          <a:solidFill>
            <a:srgbClr val="CCCCCC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" name="Google Shape;42;p7"/>
          <p:cNvSpPr/>
          <p:nvPr/>
        </p:nvSpPr>
        <p:spPr>
          <a:xfrm>
            <a:off x="4415225" y="2201650"/>
            <a:ext cx="395700" cy="352800"/>
          </a:xfrm>
          <a:prstGeom prst="rect">
            <a:avLst/>
          </a:prstGeom>
          <a:solidFill>
            <a:srgbClr val="CCCCCC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8"/>
          <p:cNvSpPr txBox="1"/>
          <p:nvPr/>
        </p:nvSpPr>
        <p:spPr>
          <a:xfrm>
            <a:off x="102100" y="517550"/>
            <a:ext cx="8887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El siguiente patrón de figuras se creó siguiendo una regla.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¿Qué patrón de figuras se creó siguiendo la misma regla anterior?</a:t>
            </a: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540000" rtl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540000" rtl="0" algn="just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540000" rtl="0" algn="just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540000" rtl="0" algn="just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9" name="Google Shape;49;p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0800" y="1058450"/>
            <a:ext cx="8342249" cy="473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50;p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26250" y="2428401"/>
            <a:ext cx="6900749" cy="349781"/>
          </a:xfrm>
          <a:prstGeom prst="rect">
            <a:avLst/>
          </a:prstGeom>
          <a:noFill/>
          <a:ln>
            <a:noFill/>
          </a:ln>
        </p:spPr>
      </p:pic>
      <p:pic>
        <p:nvPicPr>
          <p:cNvPr id="51" name="Google Shape;51;p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86175" y="3011025"/>
            <a:ext cx="6980924" cy="371454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Google Shape;52;p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86163" y="3615325"/>
            <a:ext cx="6980934" cy="346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Google Shape;53;p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86163" y="4249600"/>
            <a:ext cx="6900751" cy="323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Google Shape;59;p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0575" y="779050"/>
            <a:ext cx="7891575" cy="1423075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Google Shape;60;p9"/>
          <p:cNvSpPr txBox="1"/>
          <p:nvPr/>
        </p:nvSpPr>
        <p:spPr>
          <a:xfrm>
            <a:off x="102100" y="517550"/>
            <a:ext cx="8887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Anita hizo este patrón amontonando ladrillos de plástico.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Si Anita continúa este patrón agregando el mismo número de ladrillos cada vez. 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¿Cuál dibujo muestra el montón de ladrillos que sigue?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1" name="Google Shape;61;p9"/>
          <p:cNvPicPr preferRelativeResize="0"/>
          <p:nvPr/>
        </p:nvPicPr>
        <p:blipFill rotWithShape="1">
          <a:blip r:embed="rId4">
            <a:alphaModFix/>
          </a:blip>
          <a:srcRect b="0" l="27330" r="0" t="0"/>
          <a:stretch/>
        </p:blipFill>
        <p:spPr>
          <a:xfrm>
            <a:off x="2661025" y="3193300"/>
            <a:ext cx="5080524" cy="1733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9"/>
          <p:cNvPicPr preferRelativeResize="0"/>
          <p:nvPr/>
        </p:nvPicPr>
        <p:blipFill rotWithShape="1">
          <a:blip r:embed="rId4">
            <a:alphaModFix/>
          </a:blip>
          <a:srcRect b="14893" l="18626" r="100000" t="0"/>
          <a:stretch/>
        </p:blipFill>
        <p:spPr>
          <a:xfrm flipH="1">
            <a:off x="1009425" y="3409950"/>
            <a:ext cx="1302250" cy="1475400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9"/>
          <p:cNvSpPr/>
          <p:nvPr/>
        </p:nvSpPr>
        <p:spPr>
          <a:xfrm>
            <a:off x="632750" y="3193300"/>
            <a:ext cx="543600" cy="38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A)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" name="Google Shape;64;p9"/>
          <p:cNvSpPr/>
          <p:nvPr/>
        </p:nvSpPr>
        <p:spPr>
          <a:xfrm>
            <a:off x="2376725" y="3193300"/>
            <a:ext cx="543600" cy="38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B</a:t>
            </a: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)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Google Shape;65;p9"/>
          <p:cNvSpPr/>
          <p:nvPr/>
        </p:nvSpPr>
        <p:spPr>
          <a:xfrm>
            <a:off x="4288575" y="3193300"/>
            <a:ext cx="543600" cy="38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C</a:t>
            </a: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)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" name="Google Shape;66;p9"/>
          <p:cNvSpPr/>
          <p:nvPr/>
        </p:nvSpPr>
        <p:spPr>
          <a:xfrm>
            <a:off x="6032550" y="3193300"/>
            <a:ext cx="543600" cy="38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D</a:t>
            </a: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)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0"/>
          <p:cNvSpPr txBox="1"/>
          <p:nvPr/>
        </p:nvSpPr>
        <p:spPr>
          <a:xfrm>
            <a:off x="102100" y="517550"/>
            <a:ext cx="44610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Observa la siguiente balanza en equilibrio: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Después de sacar y poner objetos ; Sofía dejó la balanza como se muestra a continuación: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3" name="Google Shape;73;p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575" y="1087400"/>
            <a:ext cx="4097150" cy="1226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1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1550" y="3700925"/>
            <a:ext cx="3919174" cy="1029150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Google Shape;75;p10"/>
          <p:cNvSpPr txBox="1"/>
          <p:nvPr/>
        </p:nvSpPr>
        <p:spPr>
          <a:xfrm>
            <a:off x="4563100" y="517550"/>
            <a:ext cx="44610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marR="310075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¿Cuántos        deben agregarse a la izquierda para que la balanza quede nuevamente equilibrada?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310075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281599" lvl="0" marL="5400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1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281599" lvl="0" marL="5400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3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281599" lvl="0" marL="5400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4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281599" lvl="0" marL="5400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6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" name="Google Shape;76;p10"/>
          <p:cNvSpPr/>
          <p:nvPr/>
        </p:nvSpPr>
        <p:spPr>
          <a:xfrm>
            <a:off x="5669500" y="586175"/>
            <a:ext cx="330000" cy="3009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1"/>
          <p:cNvSpPr txBox="1"/>
          <p:nvPr/>
        </p:nvSpPr>
        <p:spPr>
          <a:xfrm>
            <a:off x="102100" y="517550"/>
            <a:ext cx="88140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La siguiente igualdad es verdadera.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¿Cuál es el valor de </a:t>
            </a: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           </a:t>
            </a: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6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14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206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414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83" name="Google Shape;83;p11"/>
          <p:cNvGraphicFramePr/>
          <p:nvPr/>
        </p:nvGraphicFramePr>
        <p:xfrm>
          <a:off x="2915138" y="11244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{FFED5F19-4230-4A73-97AE-23C2D51761EA}</a:tableStyleId>
              </a:tblPr>
              <a:tblGrid>
                <a:gridCol w="1069125"/>
                <a:gridCol w="914425"/>
                <a:gridCol w="972450"/>
              </a:tblGrid>
              <a:tr h="381000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23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240</a:t>
                      </a:r>
                      <a:endParaRPr sz="23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23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+</a:t>
                      </a:r>
                      <a:endParaRPr b="1" sz="23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23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=</a:t>
                      </a:r>
                      <a:r>
                        <a:rPr lang="es" sz="23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210</a:t>
                      </a:r>
                      <a:endParaRPr sz="23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84" name="Google Shape;84;p11"/>
          <p:cNvSpPr/>
          <p:nvPr/>
        </p:nvSpPr>
        <p:spPr>
          <a:xfrm>
            <a:off x="4349713" y="1173275"/>
            <a:ext cx="444600" cy="435600"/>
          </a:xfrm>
          <a:prstGeom prst="donut">
            <a:avLst>
              <a:gd fmla="val 25000" name="adj"/>
            </a:avLst>
          </a:prstGeom>
          <a:solidFill>
            <a:schemeClr val="dk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" name="Google Shape;85;p11"/>
          <p:cNvSpPr/>
          <p:nvPr/>
        </p:nvSpPr>
        <p:spPr>
          <a:xfrm>
            <a:off x="2075363" y="1992775"/>
            <a:ext cx="444600" cy="435600"/>
          </a:xfrm>
          <a:prstGeom prst="donut">
            <a:avLst>
              <a:gd fmla="val 25000" name="adj"/>
            </a:avLst>
          </a:prstGeom>
          <a:solidFill>
            <a:schemeClr val="dk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2"/>
          <p:cNvSpPr txBox="1"/>
          <p:nvPr/>
        </p:nvSpPr>
        <p:spPr>
          <a:xfrm>
            <a:off x="102100" y="517550"/>
            <a:ext cx="88140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marR="244384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Leonardo completó los casilleros que están sombreados en las tablas.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¿Qué alternativa muestra la tabla que tiene marcado el error de Leonardo?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92" name="Google Shape;92;p12"/>
          <p:cNvGraphicFramePr/>
          <p:nvPr/>
        </p:nvGraphicFramePr>
        <p:xfrm>
          <a:off x="285800" y="13409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{FFED5F19-4230-4A73-97AE-23C2D51761EA}</a:tableStyleId>
              </a:tblPr>
              <a:tblGrid>
                <a:gridCol w="429800"/>
                <a:gridCol w="682525"/>
                <a:gridCol w="682525"/>
                <a:gridCol w="682525"/>
                <a:gridCol w="682525"/>
              </a:tblGrid>
              <a:tr h="387625">
                <a:tc rowSpan="4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A)</a:t>
                      </a:r>
                      <a:endParaRPr sz="1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100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125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150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175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7625">
                <a:tc vMerge="1"/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200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225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250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275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7625">
                <a:tc vMerge="1"/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300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325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326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375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7625">
                <a:tc vMerge="1"/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400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425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450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475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93" name="Google Shape;93;p12"/>
          <p:cNvSpPr/>
          <p:nvPr/>
        </p:nvSpPr>
        <p:spPr>
          <a:xfrm>
            <a:off x="1398125" y="1728600"/>
            <a:ext cx="682500" cy="387600"/>
          </a:xfrm>
          <a:prstGeom prst="ellipse">
            <a:avLst/>
          </a:prstGeom>
          <a:noFill/>
          <a:ln cap="flat" cmpd="sng" w="381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/>
          </a:p>
        </p:txBody>
      </p:sp>
      <p:graphicFrame>
        <p:nvGraphicFramePr>
          <p:cNvPr id="94" name="Google Shape;94;p12"/>
          <p:cNvGraphicFramePr/>
          <p:nvPr/>
        </p:nvGraphicFramePr>
        <p:xfrm>
          <a:off x="4846900" y="13409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{FFED5F19-4230-4A73-97AE-23C2D51761EA}</a:tableStyleId>
              </a:tblPr>
              <a:tblGrid>
                <a:gridCol w="429800"/>
                <a:gridCol w="682525"/>
                <a:gridCol w="682525"/>
                <a:gridCol w="682525"/>
                <a:gridCol w="682525"/>
              </a:tblGrid>
              <a:tr h="387625">
                <a:tc rowSpan="4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</a:t>
                      </a:r>
                      <a:r>
                        <a:rPr lang="es" sz="1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)</a:t>
                      </a:r>
                      <a:endParaRPr sz="1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100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125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150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175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7625">
                <a:tc vMerge="1"/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200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225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250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275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7625">
                <a:tc vMerge="1"/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300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325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326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375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7625">
                <a:tc vMerge="1"/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400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425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450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475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95" name="Google Shape;95;p12"/>
          <p:cNvSpPr/>
          <p:nvPr/>
        </p:nvSpPr>
        <p:spPr>
          <a:xfrm>
            <a:off x="6641750" y="2503850"/>
            <a:ext cx="682500" cy="387600"/>
          </a:xfrm>
          <a:prstGeom prst="ellipse">
            <a:avLst/>
          </a:prstGeom>
          <a:noFill/>
          <a:ln cap="flat" cmpd="sng" w="381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/>
          </a:p>
        </p:txBody>
      </p:sp>
      <p:graphicFrame>
        <p:nvGraphicFramePr>
          <p:cNvPr id="96" name="Google Shape;96;p12"/>
          <p:cNvGraphicFramePr/>
          <p:nvPr/>
        </p:nvGraphicFramePr>
        <p:xfrm>
          <a:off x="285800" y="32120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{FFED5F19-4230-4A73-97AE-23C2D51761EA}</a:tableStyleId>
              </a:tblPr>
              <a:tblGrid>
                <a:gridCol w="429800"/>
                <a:gridCol w="682525"/>
                <a:gridCol w="682525"/>
                <a:gridCol w="682525"/>
                <a:gridCol w="682525"/>
              </a:tblGrid>
              <a:tr h="387625">
                <a:tc rowSpan="4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</a:t>
                      </a:r>
                      <a:r>
                        <a:rPr lang="es" sz="1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)</a:t>
                      </a:r>
                      <a:endParaRPr sz="1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100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125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150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175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7625">
                <a:tc vMerge="1"/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200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225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250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275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7625">
                <a:tc vMerge="1"/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300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325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326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375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7625">
                <a:tc vMerge="1"/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400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425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450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475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97" name="Google Shape;97;p12"/>
          <p:cNvSpPr/>
          <p:nvPr/>
        </p:nvSpPr>
        <p:spPr>
          <a:xfrm>
            <a:off x="2080625" y="3987275"/>
            <a:ext cx="682500" cy="387600"/>
          </a:xfrm>
          <a:prstGeom prst="ellipse">
            <a:avLst/>
          </a:prstGeom>
          <a:noFill/>
          <a:ln cap="flat" cmpd="sng" w="381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/>
          </a:p>
        </p:txBody>
      </p:sp>
      <p:graphicFrame>
        <p:nvGraphicFramePr>
          <p:cNvPr id="98" name="Google Shape;98;p12"/>
          <p:cNvGraphicFramePr/>
          <p:nvPr/>
        </p:nvGraphicFramePr>
        <p:xfrm>
          <a:off x="4846900" y="32120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{FFED5F19-4230-4A73-97AE-23C2D51761EA}</a:tableStyleId>
              </a:tblPr>
              <a:tblGrid>
                <a:gridCol w="429800"/>
                <a:gridCol w="682525"/>
                <a:gridCol w="682525"/>
                <a:gridCol w="682525"/>
                <a:gridCol w="682525"/>
              </a:tblGrid>
              <a:tr h="387625">
                <a:tc rowSpan="4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</a:t>
                      </a:r>
                      <a:r>
                        <a:rPr lang="es" sz="1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)</a:t>
                      </a:r>
                      <a:endParaRPr sz="1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100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125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150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175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7625">
                <a:tc vMerge="1"/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200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225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250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275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7625">
                <a:tc vMerge="1"/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300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325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326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375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7625">
                <a:tc vMerge="1"/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400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425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450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475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99" name="Google Shape;99;p12"/>
          <p:cNvSpPr/>
          <p:nvPr/>
        </p:nvSpPr>
        <p:spPr>
          <a:xfrm>
            <a:off x="5959225" y="3987275"/>
            <a:ext cx="682500" cy="387600"/>
          </a:xfrm>
          <a:prstGeom prst="ellipse">
            <a:avLst/>
          </a:prstGeom>
          <a:noFill/>
          <a:ln cap="flat" cmpd="sng" w="381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3"/>
          <p:cNvSpPr txBox="1"/>
          <p:nvPr/>
        </p:nvSpPr>
        <p:spPr>
          <a:xfrm>
            <a:off x="102100" y="517550"/>
            <a:ext cx="88140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¿Cuál es el valor de la caja?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2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3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6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12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06" name="Google Shape;106;p13"/>
          <p:cNvGrpSpPr/>
          <p:nvPr/>
        </p:nvGrpSpPr>
        <p:grpSpPr>
          <a:xfrm>
            <a:off x="1451750" y="1090538"/>
            <a:ext cx="4019550" cy="1914525"/>
            <a:chOff x="2326975" y="1037063"/>
            <a:chExt cx="4019550" cy="1914525"/>
          </a:xfrm>
        </p:grpSpPr>
        <p:grpSp>
          <p:nvGrpSpPr>
            <p:cNvPr id="107" name="Google Shape;107;p13"/>
            <p:cNvGrpSpPr/>
            <p:nvPr/>
          </p:nvGrpSpPr>
          <p:grpSpPr>
            <a:xfrm>
              <a:off x="2326975" y="1037063"/>
              <a:ext cx="4019550" cy="1914525"/>
              <a:chOff x="2326975" y="1037063"/>
              <a:chExt cx="4019550" cy="1914525"/>
            </a:xfrm>
          </p:grpSpPr>
          <p:pic>
            <p:nvPicPr>
              <p:cNvPr id="108" name="Google Shape;108;p13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2326975" y="1037063"/>
                <a:ext cx="4019550" cy="19145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9" name="Google Shape;109;p13"/>
              <p:cNvSpPr/>
              <p:nvPr/>
            </p:nvSpPr>
            <p:spPr>
              <a:xfrm>
                <a:off x="5530600" y="1383725"/>
                <a:ext cx="716400" cy="652200"/>
              </a:xfrm>
              <a:prstGeom prst="rect">
                <a:avLst/>
              </a:prstGeom>
              <a:solidFill>
                <a:schemeClr val="lt1"/>
              </a:solidFill>
              <a:ln cap="flat" cmpd="sng" w="9525">
                <a:solidFill>
                  <a:schemeClr val="lt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pic>
          <p:nvPicPr>
            <p:cNvPr id="110" name="Google Shape;110;p13" title="caja-de-entrega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5519600" y="1394100"/>
              <a:ext cx="652625" cy="65262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1" name="Google Shape;111;p13"/>
          <p:cNvGrpSpPr/>
          <p:nvPr/>
        </p:nvGrpSpPr>
        <p:grpSpPr>
          <a:xfrm>
            <a:off x="5767450" y="1272613"/>
            <a:ext cx="1924800" cy="1550400"/>
            <a:chOff x="6193575" y="988075"/>
            <a:chExt cx="1924800" cy="1550400"/>
          </a:xfrm>
        </p:grpSpPr>
        <p:sp>
          <p:nvSpPr>
            <p:cNvPr id="112" name="Google Shape;112;p13"/>
            <p:cNvSpPr/>
            <p:nvPr/>
          </p:nvSpPr>
          <p:spPr>
            <a:xfrm>
              <a:off x="6193575" y="988075"/>
              <a:ext cx="1924800" cy="155040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1600">
                  <a:latin typeface="Calibri"/>
                  <a:ea typeface="Calibri"/>
                  <a:cs typeface="Calibri"/>
                  <a:sym typeface="Calibri"/>
                </a:rPr>
                <a:t>Valor de las pesas:</a:t>
              </a:r>
              <a:endParaRPr b="1" sz="16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" name="Google Shape;113;p13"/>
            <p:cNvSpPr/>
            <p:nvPr/>
          </p:nvSpPr>
          <p:spPr>
            <a:xfrm>
              <a:off x="6353975" y="1565500"/>
              <a:ext cx="267300" cy="267300"/>
            </a:xfrm>
            <a:prstGeom prst="ellipse">
              <a:avLst/>
            </a:prstGeom>
            <a:solidFill>
              <a:schemeClr val="dk1"/>
            </a:solidFill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4" name="Google Shape;114;p13"/>
            <p:cNvSpPr/>
            <p:nvPr/>
          </p:nvSpPr>
          <p:spPr>
            <a:xfrm>
              <a:off x="6353975" y="2081475"/>
              <a:ext cx="267300" cy="267300"/>
            </a:xfrm>
            <a:prstGeom prst="ellipse">
              <a:avLst/>
            </a:prstGeom>
            <a:solidFill>
              <a:schemeClr val="lt1"/>
            </a:solidFill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5" name="Google Shape;115;p13"/>
            <p:cNvSpPr txBox="1"/>
            <p:nvPr/>
          </p:nvSpPr>
          <p:spPr>
            <a:xfrm>
              <a:off x="6621275" y="1483600"/>
              <a:ext cx="887400" cy="431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16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= 1 kg</a:t>
              </a:r>
              <a:endParaRPr b="1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" name="Google Shape;116;p13"/>
            <p:cNvSpPr txBox="1"/>
            <p:nvPr/>
          </p:nvSpPr>
          <p:spPr>
            <a:xfrm>
              <a:off x="6621275" y="1999575"/>
              <a:ext cx="887400" cy="431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16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= 3 kg</a:t>
              </a:r>
              <a:endParaRPr b="1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