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DE49BE8-1737-4423-A1ED-591D47C237A6}">
  <a:tblStyle styleId="{EDE49BE8-1737-4423-A1ED-591D47C237A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f6d8ba751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f6d8ba751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f6ec293f8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6f6ec293f8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6f6d8ba751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6f6d8ba751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6f6ec293f8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6f6ec293f8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6f6ec293f8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6f6ec293f8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6f6ec293f8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6f6ec293f8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6f6ec293f8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6f6ec293f8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6f6ec293f8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6f6ec293f8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9" Type="http://schemas.openxmlformats.org/officeDocument/2006/relationships/image" Target="../media/image24.png"/><Relationship Id="rId5" Type="http://schemas.openxmlformats.org/officeDocument/2006/relationships/image" Target="../media/image18.png"/><Relationship Id="rId6" Type="http://schemas.openxmlformats.org/officeDocument/2006/relationships/image" Target="../media/image12.png"/><Relationship Id="rId7" Type="http://schemas.openxmlformats.org/officeDocument/2006/relationships/image" Target="../media/image6.png"/><Relationship Id="rId8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0.png"/><Relationship Id="rId6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9.png"/><Relationship Id="rId6" Type="http://schemas.openxmlformats.org/officeDocument/2006/relationships/image" Target="../media/image17.png"/><Relationship Id="rId7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7.png"/><Relationship Id="rId6" Type="http://schemas.openxmlformats.org/officeDocument/2006/relationships/image" Target="../media/image14.png"/><Relationship Id="rId7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3.png"/><Relationship Id="rId9" Type="http://schemas.openxmlformats.org/officeDocument/2006/relationships/image" Target="../media/image15.png"/><Relationship Id="rId5" Type="http://schemas.openxmlformats.org/officeDocument/2006/relationships/image" Target="../media/image25.png"/><Relationship Id="rId6" Type="http://schemas.openxmlformats.org/officeDocument/2006/relationships/image" Target="../media/image16.png"/><Relationship Id="rId7" Type="http://schemas.openxmlformats.org/officeDocument/2006/relationships/image" Target="../media/image23.png"/><Relationship Id="rId8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 es la red de un cubo.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Cada cara tiene una imagen diferente.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Si armas el cubo y el candado queda en la cara de arriba, ¿qué imagen queda paralela al candado?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La letra L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La oveja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pie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La llama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8200" y="1856400"/>
            <a:ext cx="2295900" cy="30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68" name="Google Shape;68;p14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figuras que siguen tienen una característica común.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siguientes figuras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tienen esa característica en común.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Qué figura tiene la característica común?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2825" y="1783475"/>
            <a:ext cx="2057400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2825" y="3742500"/>
            <a:ext cx="2009775" cy="10763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3" name="Google Shape;73;p14"/>
          <p:cNvGraphicFramePr/>
          <p:nvPr/>
        </p:nvGraphicFramePr>
        <p:xfrm>
          <a:off x="4680650" y="1664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{EDE49BE8-1737-4423-A1ED-591D47C237A6}</a:tableStyleId>
              </a:tblPr>
              <a:tblGrid>
                <a:gridCol w="2109275"/>
                <a:gridCol w="21092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A.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B. 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C.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D. 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74" name="Google Shape;7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70025" y="1739675"/>
            <a:ext cx="1285875" cy="127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97725" y="1801588"/>
            <a:ext cx="1181100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31950" y="3316925"/>
            <a:ext cx="962025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73925" y="3340738"/>
            <a:ext cx="1028700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3" name="Google Shape;8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85" name="Google Shape;85;p15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o cuáles de las siguientes figuras tiene al menos un ángulo recto?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1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1 y 3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1 y 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7" name="Google Shape;87;p15"/>
          <p:cNvGraphicFramePr/>
          <p:nvPr/>
        </p:nvGraphicFramePr>
        <p:xfrm>
          <a:off x="952500" y="1733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{EDE49BE8-1737-4423-A1ED-591D47C237A6}</a:tableStyleId>
              </a:tblPr>
              <a:tblGrid>
                <a:gridCol w="2413000"/>
                <a:gridCol w="2413000"/>
                <a:gridCol w="2413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1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2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3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88" name="Google Shape;8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12276" y="2335850"/>
            <a:ext cx="982800" cy="102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4113" y="2411213"/>
            <a:ext cx="1508375" cy="8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3550" y="2335849"/>
            <a:ext cx="1042757" cy="102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98" name="Google Shape;98;p16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6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o cuáles de las siguientes figuras tiene más de un ángulo recto?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3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1 y 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13716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lphaUcPeriod"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Figura 2 y 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00" name="Google Shape;100;p16"/>
          <p:cNvGraphicFramePr/>
          <p:nvPr/>
        </p:nvGraphicFramePr>
        <p:xfrm>
          <a:off x="952500" y="1733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{EDE49BE8-1737-4423-A1ED-591D47C237A6}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1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2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3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4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01" name="Google Shape;10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8700" y="2282874"/>
            <a:ext cx="1042757" cy="102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55051" y="2227388"/>
            <a:ext cx="1169396" cy="113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06820" y="2351971"/>
            <a:ext cx="1042750" cy="1036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07173" y="2282875"/>
            <a:ext cx="1404302" cy="102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12" name="Google Shape;112;p17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7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de las siguientes redes forma un cubo?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4" name="Google Shape;114;p17"/>
          <p:cNvGraphicFramePr/>
          <p:nvPr/>
        </p:nvGraphicFramePr>
        <p:xfrm>
          <a:off x="952500" y="1733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{EDE49BE8-1737-4423-A1ED-591D47C237A6}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1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2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3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4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15" name="Google Shape;11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25" y="2275663"/>
            <a:ext cx="1562100" cy="160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4389483" y="2849163"/>
            <a:ext cx="2224800" cy="97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50550" y="2356396"/>
            <a:ext cx="1682875" cy="1300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5400000">
            <a:off x="6296612" y="2868710"/>
            <a:ext cx="1900875" cy="90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26" name="Google Shape;126;p18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8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Observa el siguiente plano de coordenadas: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8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¿Qué trayectoria debe hacer el punto A para ubicarse en la coordenada (8,5)?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5 unidades a la derecha y 4 hacia arriba.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 unidades hacia la izquierda y 3 hacia arriba.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6 unidades hacia la derecha y 3 hacia arriba.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3 unidades hacia la derecha y 6 unidades hacia arriba.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776" y="1605251"/>
            <a:ext cx="3503250" cy="3268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37" name="Google Shape;137;p19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9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Traslade 6 espacios hacia arriba y 3 hacia la izquierda.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0100" y="1650350"/>
            <a:ext cx="3363125" cy="3206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0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GEOMETRÍA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Google Shape;14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0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figuras que siguen tienen una característica común.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siguientes figuras </a:t>
            </a: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</a:t>
            </a: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tienen esa característica en común.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0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¿Qué figura tiene la característica común?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50" name="Google Shape;150;p20"/>
          <p:cNvGraphicFramePr/>
          <p:nvPr/>
        </p:nvGraphicFramePr>
        <p:xfrm>
          <a:off x="4680650" y="1664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{EDE49BE8-1737-4423-A1ED-591D47C237A6}</a:tableStyleId>
              </a:tblPr>
              <a:tblGrid>
                <a:gridCol w="2109275"/>
                <a:gridCol w="21092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A.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B. 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C.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D. 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51" name="Google Shape;15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4974" y="1911025"/>
            <a:ext cx="2570725" cy="93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200" y="3910097"/>
            <a:ext cx="2644903" cy="103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77925" y="1762125"/>
            <a:ext cx="1387500" cy="125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87300" y="1762124"/>
            <a:ext cx="1387500" cy="1299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77913" y="3236045"/>
            <a:ext cx="1553463" cy="125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22762" y="3236050"/>
            <a:ext cx="916570" cy="125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