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f6d8ba751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f6d8ba751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6f6d8ba751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6f6d8ba751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f6d8ba751_0_3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f6d8ba751_0_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6f6d8ba751_0_3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6f6d8ba751_0_3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6f6d8ba751_0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6f6d8ba751_0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f6d8ba751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6f6d8ba751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6f6d8ba751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6f6d8ba751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6f6d8ba751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6f6d8ba751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6f6d8ba751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6f6d8ba751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6f6d8ba751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6f6d8ba751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6f6d8ba751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6f6d8ba751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6f6d8ba751_0_2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6f6d8ba751_0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f6d8ba751_0_2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6f6d8ba751_0_2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14.png"/><Relationship Id="rId5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una tienda hay frascos de mermelada de distintos sabores.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siguiente tabla muestra el número de frascos de cada sabor de mermelada.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se escoge al azar 1 frasco, ¿Cuáles son los dos sabores de mermelada que tiene la misma probabilidad de que se escojan?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Fresa y durazno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Manzana y piña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Naranja y piña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Uva y fresa 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101" y="2429250"/>
            <a:ext cx="2886177" cy="261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54" name="Google Shape;154;p22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2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Se aplicó una encuesta a los alumnos de 4°A de la escuela “Los Alerces” para conocer cuáles son sus programas favoritos de televisión.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2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¿Cuál de las afirmaciones es </a:t>
            </a:r>
            <a:r>
              <a:rPr b="1" lang="es" sz="1800">
                <a:latin typeface="Calibri"/>
                <a:ea typeface="Calibri"/>
                <a:cs typeface="Calibri"/>
                <a:sym typeface="Calibri"/>
              </a:rPr>
              <a:t>falsa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según el gráfico?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programa más popular entre los alumnos es "Deportes".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"Magia y Aventuras" fue el programa menos elegido.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"Ciencia y Naturaleza" fue elegido por más alumnos que "Dibujos Animados".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"Dibujos Animados" fue el programa más elegido por los alumnos.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9650" y="2261075"/>
            <a:ext cx="2728051" cy="2728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3"/>
          <p:cNvPicPr preferRelativeResize="0"/>
          <p:nvPr/>
        </p:nvPicPr>
        <p:blipFill rotWithShape="1">
          <a:blip r:embed="rId3">
            <a:alphaModFix/>
          </a:blip>
          <a:srcRect b="0" l="9140" r="8289" t="12149"/>
          <a:stretch/>
        </p:blipFill>
        <p:spPr>
          <a:xfrm>
            <a:off x="112250" y="2409148"/>
            <a:ext cx="4418700" cy="2653027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66" name="Google Shape;166;p23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3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siguiente gráfico muestra los libros vendidos por mes durante enero, febrero, marzo y abril en una librería.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3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es la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diferencia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libros vendidos entre enero y febrero?	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100 libros.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400 libros.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600 libros.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1 300 libros.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76" name="Google Shape;176;p24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4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Observa el siguiente pictograma: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24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sabor obtuvo 15 votos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más que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el arándano y 3 votos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menos que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el manjar?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Pistacho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Frutilla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Chocolate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Limón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251" y="2250825"/>
            <a:ext cx="380239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87" name="Google Shape;187;p25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5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Observa el siguiente gráfico: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5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Falta saber cuántos estudiantes asistieron el día jueves.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Sabemos que durante toda la semana asistieron 72 estudiantes en total.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día tuvo la misma cantidad de estudiantes que el día jueves?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Lunes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Martes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Miércoles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Viernes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0" name="Google Shape;19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4850" y="1796650"/>
            <a:ext cx="4232076" cy="267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68" name="Google Shape;68;p14"/>
          <p:cNvSpPr txBox="1"/>
          <p:nvPr/>
        </p:nvSpPr>
        <p:spPr>
          <a:xfrm>
            <a:off x="25900" y="641050"/>
            <a:ext cx="90546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25900" y="1104125"/>
            <a:ext cx="44565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gráfico muestra la cantidad de insectos de cada tipo que hay en el insectario, excepto las mariposas, cuya barra no aparece representada.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025" y="2424825"/>
            <a:ext cx="4137426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 txBox="1"/>
          <p:nvPr/>
        </p:nvSpPr>
        <p:spPr>
          <a:xfrm>
            <a:off x="4547777" y="1104125"/>
            <a:ext cx="44565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Hay un total de 87 insectos. ¿Qué barra falta para completar el gráfico?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2" name="Google Shape;7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53050" y="2484475"/>
            <a:ext cx="4291901" cy="1492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" name="Google Shape;7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25900" y="641050"/>
            <a:ext cx="90546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25900" y="1104125"/>
            <a:ext cx="90546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Javier tiene 19 juguetes de color rojo, 12 juguetes de color azul y 6 juguetes de color amarillo. El va a sacar un juguete al azar.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oración sobre lo que sacará Javier es verdadera? 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seguro que saque color rojo.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menos probable que saque un juguete de color amarillo que azul.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más probable que saque un juguete de color azul que uno rojo.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imposible que Javier saque un juguete de color amarillo.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89" name="Google Shape;89;p16"/>
          <p:cNvSpPr txBox="1"/>
          <p:nvPr/>
        </p:nvSpPr>
        <p:spPr>
          <a:xfrm>
            <a:off x="25900" y="641050"/>
            <a:ext cx="90546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6"/>
          <p:cNvSpPr txBox="1"/>
          <p:nvPr/>
        </p:nvSpPr>
        <p:spPr>
          <a:xfrm>
            <a:off x="25900" y="1104125"/>
            <a:ext cx="90546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Pamela tiene 18 medallas de oro, 12 medallas de plata y 9 medallas de bronce guardadas en una caja. Ella va a sacar una medalla al azar.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las siguientes afirmaciones es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verdadera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seguro que Pamela saque una medalla de oro.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menos probable que Pamela saque una medalla de bronce que una de plata.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más probable que Pamela saque una medalla de plata que una de oro.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imposible que Pamela saque una medalla de bronce.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98" name="Google Shape;98;p17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7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siguiente gráfico muestra la cantidad de latas de bebidas recolectadas por alumnos en cada uno de los cursos del segundo ciclo.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7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es la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diferencia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latas recolectadas entre el 6° y 7°?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latas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 latas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 latas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 latas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2425" y="2117876"/>
            <a:ext cx="3220950" cy="2860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09" name="Google Shape;109;p18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8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gráfico de barras muestra el número de frutas que compró la señora Ana.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sabemos que Ana compró 10 manzanas.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8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¿Cuántos plátanos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compro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025" y="2439450"/>
            <a:ext cx="4210849" cy="251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8" name="Google Shape;11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20" name="Google Shape;120;p19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9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una tienda hay muchos dulces de distintos sabores. La siguiente tabla muestra cuántos dulces hay de cada sabor.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1263" y="2120825"/>
            <a:ext cx="2720374" cy="2842426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9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se escoge un dulce al azar, ¿cuáles son los sabores que tienen la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misma probabilidad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ser elegidos?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Manjar y Limón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Limón, lúcuma, frambuesa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Chocolate, frambuesa y merengue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Frambuesa, merengue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31" name="Google Shape;131;p20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20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Se realizó una encuesta a los estudiantes de la Universidad Diego Portales para conocer sus deportes favoritos.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Los resultados se muestran en el gráfico: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Según los resultados de la encuesta aplicada a los estudiantes de la Universidad Diego Portales, ¿cuál de las siguientes afirmaciones es </a:t>
            </a:r>
            <a:r>
              <a:rPr b="1" lang="es" sz="1800">
                <a:latin typeface="Calibri"/>
                <a:ea typeface="Calibri"/>
                <a:cs typeface="Calibri"/>
                <a:sym typeface="Calibri"/>
              </a:rPr>
              <a:t>correcta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deporte más popular es el Golf.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Los estudiantes prefieren jugar Básquetbol antes que Fútbol.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Tenis es el deporte con menos preferencia.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Fútbol es el deporte más preferido.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0350" y="2391500"/>
            <a:ext cx="4092075" cy="258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Datos y probabilidades 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42" name="Google Shape;142;p21"/>
          <p:cNvSpPr txBox="1"/>
          <p:nvPr/>
        </p:nvSpPr>
        <p:spPr>
          <a:xfrm>
            <a:off x="102100" y="641050"/>
            <a:ext cx="89022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21"/>
          <p:cNvSpPr txBox="1"/>
          <p:nvPr/>
        </p:nvSpPr>
        <p:spPr>
          <a:xfrm>
            <a:off x="1021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siguiente gráfico muestra el número de animales de cada tipo que hay en una granja.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Sin embargo, en el gráfico no se muestra la barra correspondiente al número de vacas.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1"/>
          <p:cNvSpPr txBox="1"/>
          <p:nvPr/>
        </p:nvSpPr>
        <p:spPr>
          <a:xfrm>
            <a:off x="4585700" y="1104125"/>
            <a:ext cx="44187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Se sabe que en total hay 82 animales en la granja.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¿Qué barra completa el gráfico?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Google Shape;14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113" y="2992975"/>
            <a:ext cx="3646676" cy="186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5650" y="3427700"/>
            <a:ext cx="4251250" cy="1241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