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95FA-B7A4-40BA-97DC-21B132147CFD}" type="datetimeFigureOut">
              <a:rPr lang="es-CL" smtClean="0"/>
              <a:t>12-03-2019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0D73-A4D8-4BBB-891A-BEB222B423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7234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95FA-B7A4-40BA-97DC-21B132147CFD}" type="datetimeFigureOut">
              <a:rPr lang="es-CL" smtClean="0"/>
              <a:t>12-03-2019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0D73-A4D8-4BBB-891A-BEB222B423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102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95FA-B7A4-40BA-97DC-21B132147CFD}" type="datetimeFigureOut">
              <a:rPr lang="es-CL" smtClean="0"/>
              <a:t>12-03-2019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0D73-A4D8-4BBB-891A-BEB222B423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1314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95FA-B7A4-40BA-97DC-21B132147CFD}" type="datetimeFigureOut">
              <a:rPr lang="es-CL" smtClean="0"/>
              <a:t>12-03-2019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0D73-A4D8-4BBB-891A-BEB222B423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915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95FA-B7A4-40BA-97DC-21B132147CFD}" type="datetimeFigureOut">
              <a:rPr lang="es-CL" smtClean="0"/>
              <a:t>12-03-2019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0D73-A4D8-4BBB-891A-BEB222B423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7276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95FA-B7A4-40BA-97DC-21B132147CFD}" type="datetimeFigureOut">
              <a:rPr lang="es-CL" smtClean="0"/>
              <a:t>12-03-2019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0D73-A4D8-4BBB-891A-BEB222B423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818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95FA-B7A4-40BA-97DC-21B132147CFD}" type="datetimeFigureOut">
              <a:rPr lang="es-CL" smtClean="0"/>
              <a:t>12-03-2019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0D73-A4D8-4BBB-891A-BEB222B423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7454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95FA-B7A4-40BA-97DC-21B132147CFD}" type="datetimeFigureOut">
              <a:rPr lang="es-CL" smtClean="0"/>
              <a:t>12-03-2019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0D73-A4D8-4BBB-891A-BEB222B423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06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95FA-B7A4-40BA-97DC-21B132147CFD}" type="datetimeFigureOut">
              <a:rPr lang="es-CL" smtClean="0"/>
              <a:t>12-03-2019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0D73-A4D8-4BBB-891A-BEB222B423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7711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95FA-B7A4-40BA-97DC-21B132147CFD}" type="datetimeFigureOut">
              <a:rPr lang="es-CL" smtClean="0"/>
              <a:t>12-03-2019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0D73-A4D8-4BBB-891A-BEB222B423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534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95FA-B7A4-40BA-97DC-21B132147CFD}" type="datetimeFigureOut">
              <a:rPr lang="es-CL" smtClean="0"/>
              <a:t>12-03-2019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0D73-A4D8-4BBB-891A-BEB222B423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9206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095FA-B7A4-40BA-97DC-21B132147CFD}" type="datetimeFigureOut">
              <a:rPr lang="es-CL" smtClean="0"/>
              <a:t>12-03-2019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C0D73-A4D8-4BBB-891A-BEB222B423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2428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268760"/>
            <a:ext cx="8964488" cy="764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23528" y="3356992"/>
            <a:ext cx="8497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dirty="0" smtClean="0"/>
              <a:t>Buscaremos los </a:t>
            </a:r>
            <a:r>
              <a:rPr lang="es-CL" sz="2800" b="1" u="sng" dirty="0" smtClean="0">
                <a:solidFill>
                  <a:srgbClr val="FF0000"/>
                </a:solidFill>
              </a:rPr>
              <a:t>décimos </a:t>
            </a:r>
            <a:r>
              <a:rPr lang="es-CL" sz="2800" dirty="0" smtClean="0"/>
              <a:t>que hay entre un número y otro</a:t>
            </a:r>
            <a:endParaRPr lang="es-CL" sz="2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83568" y="4562616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/>
              <a:t>0,5 y 0,9</a:t>
            </a:r>
            <a:endParaRPr lang="es-CL" sz="3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2555776" y="5208947"/>
            <a:ext cx="58326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7 Flecha curvada hacia abajo"/>
          <p:cNvSpPr/>
          <p:nvPr/>
        </p:nvSpPr>
        <p:spPr>
          <a:xfrm>
            <a:off x="4482245" y="980728"/>
            <a:ext cx="809835" cy="288032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1" name="10 Flecha curvada hacia abajo"/>
          <p:cNvSpPr/>
          <p:nvPr/>
        </p:nvSpPr>
        <p:spPr>
          <a:xfrm>
            <a:off x="5305222" y="997108"/>
            <a:ext cx="809835" cy="288032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2" name="11 Flecha curvada hacia abajo"/>
          <p:cNvSpPr/>
          <p:nvPr/>
        </p:nvSpPr>
        <p:spPr>
          <a:xfrm>
            <a:off x="6115057" y="980728"/>
            <a:ext cx="809835" cy="288032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3" name="12 Flecha curvada hacia abajo"/>
          <p:cNvSpPr/>
          <p:nvPr/>
        </p:nvSpPr>
        <p:spPr>
          <a:xfrm>
            <a:off x="6924892" y="963541"/>
            <a:ext cx="809835" cy="288032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425683" y="4557741"/>
            <a:ext cx="996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solidFill>
                  <a:srgbClr val="0000FF"/>
                </a:solidFill>
              </a:rPr>
              <a:t>0,6</a:t>
            </a:r>
            <a:endParaRPr lang="es-CL" sz="3600" dirty="0">
              <a:solidFill>
                <a:srgbClr val="0000FF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937425" y="4557740"/>
            <a:ext cx="996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solidFill>
                  <a:srgbClr val="0000FF"/>
                </a:solidFill>
              </a:rPr>
              <a:t>0,7</a:t>
            </a:r>
            <a:endParaRPr lang="es-CL" sz="3600" dirty="0">
              <a:solidFill>
                <a:srgbClr val="0000FF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6366531" y="4557741"/>
            <a:ext cx="996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solidFill>
                  <a:srgbClr val="0000FF"/>
                </a:solidFill>
              </a:rPr>
              <a:t>0,8</a:t>
            </a:r>
            <a:endParaRPr lang="es-CL" sz="3600" dirty="0">
              <a:solidFill>
                <a:srgbClr val="0000FF"/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5161206" y="2021738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5971041" y="2033601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6780876" y="2033601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20 Flecha arriba"/>
          <p:cNvSpPr/>
          <p:nvPr/>
        </p:nvSpPr>
        <p:spPr>
          <a:xfrm>
            <a:off x="4355976" y="2132856"/>
            <a:ext cx="360040" cy="288032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23 Flecha arriba"/>
          <p:cNvSpPr/>
          <p:nvPr/>
        </p:nvSpPr>
        <p:spPr>
          <a:xfrm>
            <a:off x="7554707" y="2132856"/>
            <a:ext cx="360040" cy="288032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550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 animBg="1"/>
      <p:bldP spid="11" grpId="0" animBg="1"/>
      <p:bldP spid="12" grpId="0" animBg="1"/>
      <p:bldP spid="13" grpId="0" animBg="1"/>
      <p:bldP spid="9" grpId="0"/>
      <p:bldP spid="15" grpId="0"/>
      <p:bldP spid="16" grpId="0"/>
      <p:bldP spid="21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64" y="836712"/>
            <a:ext cx="8505664" cy="91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608010" y="3154158"/>
            <a:ext cx="7681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 smtClean="0"/>
              <a:t>Buscaremos los </a:t>
            </a:r>
            <a:r>
              <a:rPr lang="es-CL" sz="2400" b="1" u="sng" dirty="0" smtClean="0">
                <a:solidFill>
                  <a:srgbClr val="FF0000"/>
                </a:solidFill>
              </a:rPr>
              <a:t>centésimos </a:t>
            </a:r>
            <a:r>
              <a:rPr lang="es-CL" sz="2400" dirty="0" smtClean="0"/>
              <a:t>que hay entre un número y otro</a:t>
            </a:r>
            <a:endParaRPr lang="es-CL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5877" y="443711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/>
              <a:t>0,02 y 0,07</a:t>
            </a:r>
            <a:endParaRPr lang="es-CL" sz="3600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2555776" y="5208947"/>
            <a:ext cx="613644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2960693" y="4320118"/>
            <a:ext cx="996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solidFill>
                  <a:srgbClr val="0000FF"/>
                </a:solidFill>
              </a:rPr>
              <a:t>0,03</a:t>
            </a:r>
            <a:endParaRPr lang="es-CL" sz="3600" dirty="0">
              <a:solidFill>
                <a:srgbClr val="0000FF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304693" y="4293096"/>
            <a:ext cx="996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solidFill>
                  <a:srgbClr val="0000FF"/>
                </a:solidFill>
              </a:rPr>
              <a:t>0,04</a:t>
            </a:r>
            <a:endParaRPr lang="es-CL" sz="3600" dirty="0">
              <a:solidFill>
                <a:srgbClr val="0000FF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592653" y="4293094"/>
            <a:ext cx="996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solidFill>
                  <a:srgbClr val="0000FF"/>
                </a:solidFill>
              </a:rPr>
              <a:t>0,05</a:t>
            </a:r>
            <a:endParaRPr lang="es-CL" sz="3600" dirty="0">
              <a:solidFill>
                <a:srgbClr val="0000FF"/>
              </a:solidFill>
            </a:endParaRPr>
          </a:p>
        </p:txBody>
      </p:sp>
      <p:sp>
        <p:nvSpPr>
          <p:cNvPr id="10" name="9 Flecha arriba"/>
          <p:cNvSpPr/>
          <p:nvPr/>
        </p:nvSpPr>
        <p:spPr>
          <a:xfrm>
            <a:off x="1990517" y="1745357"/>
            <a:ext cx="360040" cy="288032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Flecha arriba"/>
          <p:cNvSpPr/>
          <p:nvPr/>
        </p:nvSpPr>
        <p:spPr>
          <a:xfrm>
            <a:off x="5874947" y="1758186"/>
            <a:ext cx="360040" cy="288032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Flecha curvada hacia abajo"/>
          <p:cNvSpPr/>
          <p:nvPr/>
        </p:nvSpPr>
        <p:spPr>
          <a:xfrm>
            <a:off x="2150858" y="548680"/>
            <a:ext cx="809835" cy="288032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3" name="12 Flecha curvada hacia abajo"/>
          <p:cNvSpPr/>
          <p:nvPr/>
        </p:nvSpPr>
        <p:spPr>
          <a:xfrm>
            <a:off x="2960693" y="548680"/>
            <a:ext cx="809835" cy="288032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4" name="13 Flecha curvada hacia abajo"/>
          <p:cNvSpPr/>
          <p:nvPr/>
        </p:nvSpPr>
        <p:spPr>
          <a:xfrm>
            <a:off x="3742735" y="523497"/>
            <a:ext cx="809835" cy="288032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5" name="14 Flecha curvada hacia abajo"/>
          <p:cNvSpPr/>
          <p:nvPr/>
        </p:nvSpPr>
        <p:spPr>
          <a:xfrm>
            <a:off x="4546743" y="548680"/>
            <a:ext cx="809835" cy="288032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6" name="15 Flecha curvada hacia abajo"/>
          <p:cNvSpPr/>
          <p:nvPr/>
        </p:nvSpPr>
        <p:spPr>
          <a:xfrm>
            <a:off x="5234549" y="523497"/>
            <a:ext cx="809835" cy="288032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cxnSp>
        <p:nvCxnSpPr>
          <p:cNvPr id="18" name="17 Conector recto"/>
          <p:cNvCxnSpPr/>
          <p:nvPr/>
        </p:nvCxnSpPr>
        <p:spPr>
          <a:xfrm>
            <a:off x="2816677" y="1754485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3569941" y="1744331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4391980" y="1758186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5168529" y="1745357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6720833" y="4293095"/>
            <a:ext cx="996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solidFill>
                  <a:srgbClr val="0000FF"/>
                </a:solidFill>
              </a:rPr>
              <a:t>0,06</a:t>
            </a:r>
            <a:endParaRPr lang="es-CL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17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3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33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Company>Astoreca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Macarena Müller</dc:creator>
  <cp:lastModifiedBy>Loreto Fernández</cp:lastModifiedBy>
  <cp:revision>2</cp:revision>
  <dcterms:created xsi:type="dcterms:W3CDTF">2016-07-27T15:00:42Z</dcterms:created>
  <dcterms:modified xsi:type="dcterms:W3CDTF">2019-03-12T13:08:49Z</dcterms:modified>
</cp:coreProperties>
</file>