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25A890F-0E12-4BA6-9491-17928C744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F01F1C5-6C49-4B63-AC06-6BFE67150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0395084-7726-463D-9671-88B96AFB0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7B0E-C2BC-43C5-9E4D-7004661DC9B0}" type="datetimeFigureOut">
              <a:rPr lang="es-CL" smtClean="0"/>
              <a:t>30-11-2018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24B0D5B-A135-43EE-B567-5590604AB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1D80A35-8A68-4169-9FCB-D1EB577F9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4BF3-CEB7-4DA8-BC98-D3625C58AC5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318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C38D2AF-A0FC-4F66-89EF-FBF332EB5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66DBE328-FA2C-42D3-BC9A-827BD06CB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6A479BF-6C5C-4DA6-944C-63B2E6074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7B0E-C2BC-43C5-9E4D-7004661DC9B0}" type="datetimeFigureOut">
              <a:rPr lang="es-CL" smtClean="0"/>
              <a:t>30-11-2018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EA4E5EE-7380-42B1-B4B6-481B364D8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5DAC29D-81A5-4AAB-8C49-02DD098C4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4BF3-CEB7-4DA8-BC98-D3625C58AC5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229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32363F6-42EE-4428-9E9F-1CD1D451EC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F6D01578-D0AC-4CA7-8286-1C6B896E8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54DE5CF-C323-48AA-B308-799907976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7B0E-C2BC-43C5-9E4D-7004661DC9B0}" type="datetimeFigureOut">
              <a:rPr lang="es-CL" smtClean="0"/>
              <a:t>30-11-2018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12E7B35-544F-4C7C-8498-5D4D25E29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7A0B4E3-C356-43BA-AD4F-4CA74CCB1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4BF3-CEB7-4DA8-BC98-D3625C58AC5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737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7A63127-40A6-474A-8506-3D9047FDA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AF2B7CB-C020-4BD2-AB0D-D33C4BE45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394A6B5-46C4-45F5-94D2-B795C443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7B0E-C2BC-43C5-9E4D-7004661DC9B0}" type="datetimeFigureOut">
              <a:rPr lang="es-CL" smtClean="0"/>
              <a:t>30-11-2018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D2F6A3E-9EE5-4D99-ACF8-3313CD0C2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3780C88-B0D3-452D-9FF8-F79EDDDBC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4BF3-CEB7-4DA8-BC98-D3625C58AC5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524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AE053E4-AC71-412E-8015-A86BC2A41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2D4F225-3645-410B-8F89-9BF5CC725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89FAEB4-02F3-4621-BD38-871EE6448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7B0E-C2BC-43C5-9E4D-7004661DC9B0}" type="datetimeFigureOut">
              <a:rPr lang="es-CL" smtClean="0"/>
              <a:t>30-11-2018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052599A-6E35-46CC-BE92-895B8583C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9F8751E-5927-4DD8-9715-C6B78D68D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4BF3-CEB7-4DA8-BC98-D3625C58AC5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3323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66C2252-87B6-48F5-A31B-7670B66E2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29C237F-3E50-4439-A962-E30AF22741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08FED4E-15EA-4658-B616-D61200F04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C7986826-108E-465B-B33E-783BE82CA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7B0E-C2BC-43C5-9E4D-7004661DC9B0}" type="datetimeFigureOut">
              <a:rPr lang="es-CL" smtClean="0"/>
              <a:t>30-11-2018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B4A3DBF2-8857-4C28-8217-22D90935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0D7AC8E-1A74-4CFA-BFC7-4E28E2B09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4BF3-CEB7-4DA8-BC98-D3625C58AC5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935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EDB1820-18DC-4960-ACB0-654BEDC35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DD3AE34-866F-4B40-91C1-04DCF4761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C674F621-3669-48EB-8C41-BA03634AE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40547C6F-883B-486B-86EB-E31008716A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2C2E926F-0CD5-41CA-9F6B-819BFBD164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30B4E154-E441-4E7E-87DA-920D3EE74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7B0E-C2BC-43C5-9E4D-7004661DC9B0}" type="datetimeFigureOut">
              <a:rPr lang="es-CL" smtClean="0"/>
              <a:t>30-11-2018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DEBCF662-0BFC-40BF-A928-F7FE4CE4B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7E08775A-5D25-40A2-AB69-C429224C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4BF3-CEB7-4DA8-BC98-D3625C58AC5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638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B48A868-A05F-47CF-90D4-F1DF724B5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1138F91F-5DA9-4C63-9411-9196A7322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7B0E-C2BC-43C5-9E4D-7004661DC9B0}" type="datetimeFigureOut">
              <a:rPr lang="es-CL" smtClean="0"/>
              <a:t>30-11-2018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9C4E11E4-6A2E-420A-998A-6AC5A4549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A5D0CB58-BCEA-4686-AB59-4EDD1EB0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4BF3-CEB7-4DA8-BC98-D3625C58AC5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826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24D93955-9B8F-4C11-A4E1-1BE8ED655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7B0E-C2BC-43C5-9E4D-7004661DC9B0}" type="datetimeFigureOut">
              <a:rPr lang="es-CL" smtClean="0"/>
              <a:t>30-11-2018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9205AF1D-8079-4C2D-92D8-AB72534C1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298B947D-9031-452F-80B1-1CD940D97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4BF3-CEB7-4DA8-BC98-D3625C58AC5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2143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5A0E0E7-6B33-4EBD-AC80-6D9B2863D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0862A08-072C-4FB7-9399-F541DDCE5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E4C77B42-849D-440D-BE9F-C1DA72DD0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54ED766-4D40-479B-9E22-32099092D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7B0E-C2BC-43C5-9E4D-7004661DC9B0}" type="datetimeFigureOut">
              <a:rPr lang="es-CL" smtClean="0"/>
              <a:t>30-11-2018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D375B18F-61DD-4196-A027-721543A11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1B15D2BA-B212-441A-810A-E9505593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4BF3-CEB7-4DA8-BC98-D3625C58AC5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361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E2E3DC3-6272-4347-A2C4-54D5BB5CF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8C860D76-AF19-4B81-9957-DD201CCD4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3CAF85D3-A3CE-49F1-91EE-2040802A0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383A19AB-CE63-4508-83B8-88635E6A4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7B0E-C2BC-43C5-9E4D-7004661DC9B0}" type="datetimeFigureOut">
              <a:rPr lang="es-CL" smtClean="0"/>
              <a:t>30-11-2018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F411429-6B6E-41FC-8673-6C864F0FA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39DC9F8-2F1B-44E8-AE88-A24008AF7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4BF3-CEB7-4DA8-BC98-D3625C58AC5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509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B6FA608F-2B72-4527-8265-F9811DABA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8C904A8-BD7E-492F-932A-9AEFFFDFF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C2C98F3-C497-4B38-AE33-460D4EBF0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57B0E-C2BC-43C5-9E4D-7004661DC9B0}" type="datetimeFigureOut">
              <a:rPr lang="es-CL" smtClean="0"/>
              <a:t>30-11-2018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E5ABF95-732C-464F-A7D6-6FC3A7219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A41EE4E-1F0C-4C9A-B40B-1FB7ED751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54BF3-CEB7-4DA8-BC98-D3625C58AC5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307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147BD02-DC20-4DEA-83D0-C6CB7C10E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pattFill prst="pct7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s-CL" dirty="0"/>
              <a:t>Proyecto de teatro:</a:t>
            </a:r>
            <a:br>
              <a:rPr lang="es-CL" dirty="0"/>
            </a:br>
            <a:r>
              <a:rPr lang="es-CL" dirty="0"/>
              <a:t>Descripciones roles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B932422-0BF5-43F5-99B1-F1F34BBBD2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pattFill prst="pct70">
            <a:fgClr>
              <a:srgbClr val="92D050"/>
            </a:fgClr>
            <a:bgClr>
              <a:schemeClr val="bg1"/>
            </a:bgClr>
          </a:pattFill>
        </p:spPr>
        <p:txBody>
          <a:bodyPr>
            <a:normAutofit lnSpcReduction="10000"/>
          </a:bodyPr>
          <a:lstStyle/>
          <a:p>
            <a:r>
              <a:rPr lang="es-CL" dirty="0" err="1"/>
              <a:t>Obj</a:t>
            </a:r>
            <a:r>
              <a:rPr lang="es-CL" dirty="0"/>
              <a:t>: </a:t>
            </a:r>
            <a:r>
              <a:rPr lang="es-CL" dirty="0" smtClean="0"/>
              <a:t>Distribuir </a:t>
            </a:r>
            <a:r>
              <a:rPr lang="es-CL" dirty="0"/>
              <a:t>roles para trabajar en proyecto actoral</a:t>
            </a:r>
          </a:p>
          <a:p>
            <a:endParaRPr lang="es-CL" dirty="0"/>
          </a:p>
          <a:p>
            <a:r>
              <a:rPr lang="es-CL" dirty="0"/>
              <a:t>Colegio San Joaquín</a:t>
            </a:r>
          </a:p>
          <a:p>
            <a:r>
              <a:rPr lang="es-CL" dirty="0"/>
              <a:t>Departamento de lenguaje</a:t>
            </a:r>
          </a:p>
        </p:txBody>
      </p:sp>
    </p:spTree>
    <p:extLst>
      <p:ext uri="{BB962C8B-B14F-4D97-AF65-F5344CB8AC3E}">
        <p14:creationId xmlns:p14="http://schemas.microsoft.com/office/powerpoint/2010/main" val="89423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91B5418-38A4-446A-A71D-93D1A4395301}"/>
              </a:ext>
            </a:extLst>
          </p:cNvPr>
          <p:cNvSpPr>
            <a:spLocks noGrp="1"/>
          </p:cNvSpPr>
          <p:nvPr>
            <p:ph type="title"/>
          </p:nvPr>
        </p:nvSpPr>
        <p:spPr>
          <a:pattFill prst="pct75">
            <a:fgClr>
              <a:srgbClr val="00B05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s-CL" dirty="0"/>
              <a:t>Hacer ahora: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2679F26-DECB-41AB-85F7-C05B539BD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2709"/>
            <a:ext cx="5257800" cy="4057169"/>
          </a:xfr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/>
          <a:p>
            <a:r>
              <a:rPr lang="es-CL" dirty="0"/>
              <a:t>¿Cuáles creen que son los roles que están involucrados en el montaje de una obra de teatro?</a:t>
            </a:r>
          </a:p>
        </p:txBody>
      </p:sp>
      <p:pic>
        <p:nvPicPr>
          <p:cNvPr id="1026" name="Picture 2" descr="Resultado de imagen para montaje teatro">
            <a:extLst>
              <a:ext uri="{FF2B5EF4-FFF2-40B4-BE49-F238E27FC236}">
                <a16:creationId xmlns="" xmlns:a16="http://schemas.microsoft.com/office/drawing/2014/main" id="{EC487BB8-0E87-48ED-A0B2-431AE79D9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2" r="4040"/>
          <a:stretch/>
        </p:blipFill>
        <p:spPr bwMode="auto">
          <a:xfrm>
            <a:off x="6096000" y="1972709"/>
            <a:ext cx="5257800" cy="405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227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54DAA15-B2D0-4E39-B025-564C0393D1B5}"/>
              </a:ext>
            </a:extLst>
          </p:cNvPr>
          <p:cNvSpPr>
            <a:spLocks noGrp="1"/>
          </p:cNvSpPr>
          <p:nvPr>
            <p:ph type="title"/>
          </p:nvPr>
        </p:nvSpPr>
        <p:spPr>
          <a:pattFill prst="pct70">
            <a:fgClr>
              <a:srgbClr val="7030A0"/>
            </a:fgClr>
            <a:bgClr>
              <a:schemeClr val="bg1"/>
            </a:bgClr>
          </a:pattFill>
        </p:spPr>
        <p:txBody>
          <a:bodyPr/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Roles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16B2812-21E7-457D-B617-371F60111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3172"/>
            <a:ext cx="10515600" cy="4056244"/>
          </a:xfrm>
          <a:pattFill prst="pct70">
            <a:fgClr>
              <a:srgbClr val="FFFF00"/>
            </a:fgClr>
            <a:bgClr>
              <a:schemeClr val="bg1"/>
            </a:bgClr>
          </a:pattFill>
        </p:spPr>
        <p:txBody>
          <a:bodyPr anchor="ctr"/>
          <a:lstStyle/>
          <a:p>
            <a:r>
              <a:rPr lang="es-CL" dirty="0"/>
              <a:t>Actuación</a:t>
            </a:r>
          </a:p>
          <a:p>
            <a:r>
              <a:rPr lang="es-CL" dirty="0"/>
              <a:t>Escenografía</a:t>
            </a:r>
          </a:p>
          <a:p>
            <a:r>
              <a:rPr lang="es-CL" dirty="0"/>
              <a:t>Sonido</a:t>
            </a:r>
          </a:p>
          <a:p>
            <a:r>
              <a:rPr lang="es-CL" dirty="0"/>
              <a:t>Vestuario y maquillaje</a:t>
            </a:r>
          </a:p>
          <a:p>
            <a:r>
              <a:rPr lang="es-CL" dirty="0"/>
              <a:t>Publicidad</a:t>
            </a:r>
          </a:p>
          <a:p>
            <a:r>
              <a:rPr lang="es-CL" dirty="0"/>
              <a:t>Dirección y producción</a:t>
            </a:r>
          </a:p>
        </p:txBody>
      </p:sp>
      <p:pic>
        <p:nvPicPr>
          <p:cNvPr id="2050" name="Picture 2" descr="Resultado de imagen para montaje teatro">
            <a:extLst>
              <a:ext uri="{FF2B5EF4-FFF2-40B4-BE49-F238E27FC236}">
                <a16:creationId xmlns="" xmlns:a16="http://schemas.microsoft.com/office/drawing/2014/main" id="{B841EAF0-74A6-49CD-9874-64856BF5E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73172"/>
            <a:ext cx="6090844" cy="405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39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C4105C7-0410-4A36-BCC5-E0D56F2A1251}"/>
              </a:ext>
            </a:extLst>
          </p:cNvPr>
          <p:cNvSpPr>
            <a:spLocks noGrp="1"/>
          </p:cNvSpPr>
          <p:nvPr>
            <p:ph type="title"/>
          </p:nvPr>
        </p:nvSpPr>
        <p:spPr>
          <a:pattFill prst="pct50">
            <a:fgClr>
              <a:srgbClr val="00B0F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s-CL" dirty="0"/>
              <a:t>Actuación	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B70E132-8DF1-4AC9-9A6B-FD7A328CF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8971"/>
            <a:ext cx="5257800" cy="4124643"/>
          </a:xfrm>
          <a:pattFill prst="pct50">
            <a:fgClr>
              <a:srgbClr val="00B050"/>
            </a:fgClr>
            <a:bgClr>
              <a:schemeClr val="bg1"/>
            </a:bgClr>
          </a:pattFill>
        </p:spPr>
        <p:txBody>
          <a:bodyPr anchor="ctr"/>
          <a:lstStyle/>
          <a:p>
            <a:r>
              <a:rPr lang="es-CL" dirty="0"/>
              <a:t>Representan la obra frente al público</a:t>
            </a:r>
          </a:p>
          <a:p>
            <a:r>
              <a:rPr lang="es-CL" dirty="0"/>
              <a:t>Memorizan los diálogos</a:t>
            </a:r>
          </a:p>
          <a:p>
            <a:r>
              <a:rPr lang="es-CL" dirty="0"/>
              <a:t>Ensayan las acciones</a:t>
            </a:r>
          </a:p>
        </p:txBody>
      </p:sp>
      <p:pic>
        <p:nvPicPr>
          <p:cNvPr id="4098" name="Picture 2" descr="Resultado de imagen para actuaciÃ³n">
            <a:extLst>
              <a:ext uri="{FF2B5EF4-FFF2-40B4-BE49-F238E27FC236}">
                <a16:creationId xmlns="" xmlns:a16="http://schemas.microsoft.com/office/drawing/2014/main" id="{6FF8F5CB-027C-4CCA-8AB7-9992E16E25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52"/>
          <a:stretch/>
        </p:blipFill>
        <p:spPr bwMode="auto">
          <a:xfrm>
            <a:off x="6067620" y="1938972"/>
            <a:ext cx="6124380" cy="412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130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FE5D43-F0E5-4FE5-ABB2-51D5152E8DC1}"/>
              </a:ext>
            </a:extLst>
          </p:cNvPr>
          <p:cNvSpPr>
            <a:spLocks noGrp="1"/>
          </p:cNvSpPr>
          <p:nvPr>
            <p:ph type="title"/>
          </p:nvPr>
        </p:nvSpPr>
        <p:spPr>
          <a:pattFill prst="pct70">
            <a:fgClr>
              <a:srgbClr val="FFFF0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s-CL" dirty="0"/>
              <a:t>Escenografía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13132FB-AA94-46CD-BE5D-97EE1A592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0548"/>
            <a:ext cx="3835400" cy="4001492"/>
          </a:xfrm>
          <a:pattFill prst="pct50">
            <a:fgClr>
              <a:srgbClr val="00B0F0"/>
            </a:fgClr>
            <a:bgClr>
              <a:schemeClr val="bg1"/>
            </a:bgClr>
          </a:pattFill>
        </p:spPr>
        <p:txBody>
          <a:bodyPr anchor="ctr"/>
          <a:lstStyle/>
          <a:p>
            <a:r>
              <a:rPr lang="es-CL" dirty="0"/>
              <a:t>Diseñan el montaje</a:t>
            </a:r>
          </a:p>
          <a:p>
            <a:r>
              <a:rPr lang="es-CL" dirty="0"/>
              <a:t>Crean o reúnen la escenografía </a:t>
            </a:r>
          </a:p>
          <a:p>
            <a:r>
              <a:rPr lang="es-CL" dirty="0"/>
              <a:t>Hacen creíble el espacio para el espectador</a:t>
            </a:r>
          </a:p>
        </p:txBody>
      </p:sp>
      <p:pic>
        <p:nvPicPr>
          <p:cNvPr id="5122" name="Picture 2" descr="Resultado de imagen para escenografÃ­a">
            <a:extLst>
              <a:ext uri="{FF2B5EF4-FFF2-40B4-BE49-F238E27FC236}">
                <a16:creationId xmlns="" xmlns:a16="http://schemas.microsoft.com/office/drawing/2014/main" id="{C975BDED-F502-420F-91EA-0C32816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2000548"/>
            <a:ext cx="7518400" cy="400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765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18985E2-12B7-47C2-9247-ACB35D639689}"/>
              </a:ext>
            </a:extLst>
          </p:cNvPr>
          <p:cNvSpPr>
            <a:spLocks noGrp="1"/>
          </p:cNvSpPr>
          <p:nvPr>
            <p:ph type="title"/>
          </p:nvPr>
        </p:nvSpPr>
        <p:spPr>
          <a:pattFill prst="pct70">
            <a:fgClr>
              <a:srgbClr val="FF000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s-CL" dirty="0"/>
              <a:t>Sonido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E83F2BC-DD24-4D41-890A-5ED7E07CD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7267"/>
            <a:ext cx="5257800" cy="4088053"/>
          </a:xfrm>
          <a:pattFill prst="pct70">
            <a:fgClr>
              <a:srgbClr val="00B050"/>
            </a:fgClr>
            <a:bgClr>
              <a:schemeClr val="bg1"/>
            </a:bgClr>
          </a:pattFill>
        </p:spPr>
        <p:txBody>
          <a:bodyPr anchor="ctr"/>
          <a:lstStyle/>
          <a:p>
            <a:r>
              <a:rPr lang="es-CL" dirty="0"/>
              <a:t>Identifican cada sonido externo (no producido por actores) en la obra.</a:t>
            </a:r>
          </a:p>
          <a:p>
            <a:r>
              <a:rPr lang="es-CL" dirty="0"/>
              <a:t>Encargados de la amplificación del espacio.</a:t>
            </a:r>
          </a:p>
          <a:p>
            <a:r>
              <a:rPr lang="es-CL" dirty="0"/>
              <a:t>Durante la obra materializan esos sonidos para el espectáculo.</a:t>
            </a:r>
          </a:p>
        </p:txBody>
      </p:sp>
      <p:pic>
        <p:nvPicPr>
          <p:cNvPr id="6146" name="Picture 2" descr="Resultado de imagen para sonido teatro">
            <a:extLst>
              <a:ext uri="{FF2B5EF4-FFF2-40B4-BE49-F238E27FC236}">
                <a16:creationId xmlns="" xmlns:a16="http://schemas.microsoft.com/office/drawing/2014/main" id="{8BE75002-CBC3-49A4-8A26-B09808F57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086" y="1957267"/>
            <a:ext cx="6135914" cy="408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569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300C0A5-E502-469F-814B-0E56AE504051}"/>
              </a:ext>
            </a:extLst>
          </p:cNvPr>
          <p:cNvSpPr>
            <a:spLocks noGrp="1"/>
          </p:cNvSpPr>
          <p:nvPr>
            <p:ph type="title"/>
          </p:nvPr>
        </p:nvSpPr>
        <p:spPr>
          <a:pattFill prst="pct7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s-CL" dirty="0"/>
              <a:t>Vestuario y maquillaje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B40CF02-6091-48DC-A87F-97795950F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3538"/>
            <a:ext cx="4323080" cy="3715512"/>
          </a:xfrm>
          <a:pattFill prst="pct50">
            <a:fgClr>
              <a:srgbClr val="FFFF00"/>
            </a:fgClr>
            <a:bgClr>
              <a:schemeClr val="bg1"/>
            </a:bgClr>
          </a:pattFill>
        </p:spPr>
        <p:txBody>
          <a:bodyPr anchor="ctr">
            <a:normAutofit fontScale="92500" lnSpcReduction="20000"/>
          </a:bodyPr>
          <a:lstStyle/>
          <a:p>
            <a:r>
              <a:rPr lang="es-CL" dirty="0"/>
              <a:t>Crean propuesta de vestuario y maquillaje para cada uno de los actores.</a:t>
            </a:r>
          </a:p>
          <a:p>
            <a:r>
              <a:rPr lang="es-CL" dirty="0"/>
              <a:t>En diálogo con los actores y directores, van probando distintas propuestas hasta dar con una que funcione.</a:t>
            </a:r>
          </a:p>
          <a:p>
            <a:r>
              <a:rPr lang="es-CL" dirty="0"/>
              <a:t>Durante la obra están a disposición en caso de algún cambio en el maquillaje o vestuario.</a:t>
            </a:r>
          </a:p>
        </p:txBody>
      </p:sp>
      <p:pic>
        <p:nvPicPr>
          <p:cNvPr id="3074" name="Picture 2" descr="Resultado de imagen para montaje teatro">
            <a:extLst>
              <a:ext uri="{FF2B5EF4-FFF2-40B4-BE49-F238E27FC236}">
                <a16:creationId xmlns="" xmlns:a16="http://schemas.microsoft.com/office/drawing/2014/main" id="{BD4BA023-206B-4506-8C3C-A38D071BE6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5" r="10743"/>
          <a:stretch/>
        </p:blipFill>
        <p:spPr bwMode="auto">
          <a:xfrm>
            <a:off x="5161280" y="2143538"/>
            <a:ext cx="6192520" cy="371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041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5FA113C-A1DB-4799-9138-631D5AA69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  <a:pattFill prst="pct70">
            <a:fgClr>
              <a:srgbClr val="00B05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s-CL" dirty="0"/>
              <a:t>Publicidad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1017842-2267-4956-A79A-BB8957B1A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  <a:pattFill prst="pct7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/>
          <a:p>
            <a:r>
              <a:rPr lang="es-CL" dirty="0"/>
              <a:t>Encargados de difusión de la obra.</a:t>
            </a:r>
          </a:p>
          <a:p>
            <a:r>
              <a:rPr lang="es-CL" dirty="0"/>
              <a:t>Deben crear afiches que motiven a los espectadores y reúnan toda la información pertinente de esta.</a:t>
            </a:r>
          </a:p>
        </p:txBody>
      </p:sp>
      <p:pic>
        <p:nvPicPr>
          <p:cNvPr id="7170" name="Picture 2" descr="Resultado de imagen para afiche teatro">
            <a:extLst>
              <a:ext uri="{FF2B5EF4-FFF2-40B4-BE49-F238E27FC236}">
                <a16:creationId xmlns="" xmlns:a16="http://schemas.microsoft.com/office/drawing/2014/main" id="{17831369-7618-4F5F-8D1D-BA2216644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0"/>
            <a:ext cx="4562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096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8B8933-FD4A-410A-9A91-2E900FAB1714}"/>
              </a:ext>
            </a:extLst>
          </p:cNvPr>
          <p:cNvSpPr>
            <a:spLocks noGrp="1"/>
          </p:cNvSpPr>
          <p:nvPr>
            <p:ph type="title"/>
          </p:nvPr>
        </p:nvSpPr>
        <p:spPr>
          <a:pattFill prst="pct75">
            <a:fgClr>
              <a:srgbClr val="7030A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s-CL" dirty="0">
                <a:solidFill>
                  <a:schemeClr val="bg1"/>
                </a:solidFill>
              </a:rPr>
              <a:t>Dirección y producción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9D8AC3F-551F-4214-9C7C-B280993EE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  <a:pattFill prst="pct50">
            <a:fgClr>
              <a:srgbClr val="FFFF00"/>
            </a:fgClr>
            <a:bgClr>
              <a:schemeClr val="bg1"/>
            </a:bgClr>
          </a:pattFill>
        </p:spPr>
        <p:txBody>
          <a:bodyPr anchor="ctr">
            <a:normAutofit fontScale="92500" lnSpcReduction="20000"/>
          </a:bodyPr>
          <a:lstStyle/>
          <a:p>
            <a:r>
              <a:rPr lang="es-CL" dirty="0"/>
              <a:t>Un director/a </a:t>
            </a:r>
          </a:p>
          <a:p>
            <a:r>
              <a:rPr lang="es-CL" dirty="0"/>
              <a:t>Cuatro productores/as</a:t>
            </a:r>
          </a:p>
          <a:p>
            <a:endParaRPr lang="es-CL" dirty="0"/>
          </a:p>
          <a:p>
            <a:r>
              <a:rPr lang="es-CL" dirty="0"/>
              <a:t>Encargados del funcionamiento general de la obra: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/>
              <a:t>Conseguir fecha, espacio.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/>
              <a:t>Monitorear el trabajo del resto.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/>
              <a:t>Garantizar que los grupos tengan lo que necesitan.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/>
              <a:t>Reunir la información de cada grupo.</a:t>
            </a:r>
          </a:p>
        </p:txBody>
      </p:sp>
      <p:pic>
        <p:nvPicPr>
          <p:cNvPr id="8194" name="Picture 2" descr="Resultado de imagen para direcciÃ³n teatral">
            <a:extLst>
              <a:ext uri="{FF2B5EF4-FFF2-40B4-BE49-F238E27FC236}">
                <a16:creationId xmlns="" xmlns:a16="http://schemas.microsoft.com/office/drawing/2014/main" id="{2A5C31EF-887B-4B57-A9E6-3ED7FC82C6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5459"/>
          <a:stretch/>
        </p:blipFill>
        <p:spPr bwMode="auto">
          <a:xfrm>
            <a:off x="6096000" y="1981518"/>
            <a:ext cx="5257800" cy="40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7431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232</Words>
  <Application>Microsoft Office PowerPoint</Application>
  <PresentationFormat>Panorámica</PresentationFormat>
  <Paragraphs>42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Tema de Office</vt:lpstr>
      <vt:lpstr>Proyecto de teatro: Descripciones roles</vt:lpstr>
      <vt:lpstr>Hacer ahora:</vt:lpstr>
      <vt:lpstr>Roles</vt:lpstr>
      <vt:lpstr>Actuación </vt:lpstr>
      <vt:lpstr>Escenografía</vt:lpstr>
      <vt:lpstr>Sonido</vt:lpstr>
      <vt:lpstr>Vestuario y maquillaje</vt:lpstr>
      <vt:lpstr>Publicidad</vt:lpstr>
      <vt:lpstr>Dirección y producción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 teatro: Descripciones roles</dc:title>
  <dc:creator>Sergio Castillo</dc:creator>
  <cp:lastModifiedBy>Loreto Fernández</cp:lastModifiedBy>
  <cp:revision>4</cp:revision>
  <dcterms:created xsi:type="dcterms:W3CDTF">2018-08-29T12:43:49Z</dcterms:created>
  <dcterms:modified xsi:type="dcterms:W3CDTF">2018-11-30T16:06:15Z</dcterms:modified>
</cp:coreProperties>
</file>